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30279975" cy="42808525"/>
  <p:notesSz cx="29513213" cy="42041763"/>
  <p:defaultTextStyle>
    <a:defPPr>
      <a:defRPr lang="ja-JP"/>
    </a:defPPr>
    <a:lvl1pPr marL="0" algn="l" defTabSz="4173160" rtl="0" eaLnBrk="1" latinLnBrk="0" hangingPunct="1">
      <a:defRPr kumimoji="1" sz="8200" kern="1200">
        <a:solidFill>
          <a:schemeClr val="tx1"/>
        </a:solidFill>
        <a:latin typeface="+mn-lt"/>
        <a:ea typeface="+mn-ea"/>
        <a:cs typeface="+mn-cs"/>
      </a:defRPr>
    </a:lvl1pPr>
    <a:lvl2pPr marL="2086571" algn="l" defTabSz="4173160" rtl="0" eaLnBrk="1" latinLnBrk="0" hangingPunct="1">
      <a:defRPr kumimoji="1" sz="8200" kern="1200">
        <a:solidFill>
          <a:schemeClr val="tx1"/>
        </a:solidFill>
        <a:latin typeface="+mn-lt"/>
        <a:ea typeface="+mn-ea"/>
        <a:cs typeface="+mn-cs"/>
      </a:defRPr>
    </a:lvl2pPr>
    <a:lvl3pPr marL="4173160" algn="l" defTabSz="4173160" rtl="0" eaLnBrk="1" latinLnBrk="0" hangingPunct="1">
      <a:defRPr kumimoji="1" sz="8200" kern="1200">
        <a:solidFill>
          <a:schemeClr val="tx1"/>
        </a:solidFill>
        <a:latin typeface="+mn-lt"/>
        <a:ea typeface="+mn-ea"/>
        <a:cs typeface="+mn-cs"/>
      </a:defRPr>
    </a:lvl3pPr>
    <a:lvl4pPr marL="6259731" algn="l" defTabSz="4173160" rtl="0" eaLnBrk="1" latinLnBrk="0" hangingPunct="1">
      <a:defRPr kumimoji="1" sz="8200" kern="1200">
        <a:solidFill>
          <a:schemeClr val="tx1"/>
        </a:solidFill>
        <a:latin typeface="+mn-lt"/>
        <a:ea typeface="+mn-ea"/>
        <a:cs typeface="+mn-cs"/>
      </a:defRPr>
    </a:lvl4pPr>
    <a:lvl5pPr marL="8346307" algn="l" defTabSz="4173160" rtl="0" eaLnBrk="1" latinLnBrk="0" hangingPunct="1">
      <a:defRPr kumimoji="1" sz="8200" kern="1200">
        <a:solidFill>
          <a:schemeClr val="tx1"/>
        </a:solidFill>
        <a:latin typeface="+mn-lt"/>
        <a:ea typeface="+mn-ea"/>
        <a:cs typeface="+mn-cs"/>
      </a:defRPr>
    </a:lvl5pPr>
    <a:lvl6pPr marL="10432892" algn="l" defTabSz="4173160" rtl="0" eaLnBrk="1" latinLnBrk="0" hangingPunct="1">
      <a:defRPr kumimoji="1" sz="8200" kern="1200">
        <a:solidFill>
          <a:schemeClr val="tx1"/>
        </a:solidFill>
        <a:latin typeface="+mn-lt"/>
        <a:ea typeface="+mn-ea"/>
        <a:cs typeface="+mn-cs"/>
      </a:defRPr>
    </a:lvl6pPr>
    <a:lvl7pPr marL="12519463" algn="l" defTabSz="4173160" rtl="0" eaLnBrk="1" latinLnBrk="0" hangingPunct="1">
      <a:defRPr kumimoji="1" sz="8200" kern="1200">
        <a:solidFill>
          <a:schemeClr val="tx1"/>
        </a:solidFill>
        <a:latin typeface="+mn-lt"/>
        <a:ea typeface="+mn-ea"/>
        <a:cs typeface="+mn-cs"/>
      </a:defRPr>
    </a:lvl7pPr>
    <a:lvl8pPr marL="14606038" algn="l" defTabSz="4173160" rtl="0" eaLnBrk="1" latinLnBrk="0" hangingPunct="1">
      <a:defRPr kumimoji="1" sz="8200" kern="1200">
        <a:solidFill>
          <a:schemeClr val="tx1"/>
        </a:solidFill>
        <a:latin typeface="+mn-lt"/>
        <a:ea typeface="+mn-ea"/>
        <a:cs typeface="+mn-cs"/>
      </a:defRPr>
    </a:lvl8pPr>
    <a:lvl9pPr marL="16692623" algn="l" defTabSz="4173160" rtl="0" eaLnBrk="1" latinLnBrk="0" hangingPunct="1">
      <a:defRPr kumimoji="1" sz="82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3483">
          <p15:clr>
            <a:srgbClr val="A4A3A4"/>
          </p15:clr>
        </p15:guide>
        <p15:guide id="2" pos="9537">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wner" initials="o"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3827"/>
    <a:srgbClr val="FDEADA"/>
    <a:srgbClr val="5DFFA6"/>
    <a:srgbClr val="FC8EC0"/>
    <a:srgbClr val="FF66FF"/>
    <a:srgbClr val="FF66CC"/>
    <a:srgbClr val="FFFFFF"/>
    <a:srgbClr val="FF0000"/>
    <a:srgbClr val="FF33CC"/>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158" autoAdjust="0"/>
    <p:restoredTop sz="93702" autoAdjust="0"/>
  </p:normalViewPr>
  <p:slideViewPr>
    <p:cSldViewPr>
      <p:cViewPr>
        <p:scale>
          <a:sx n="33" d="100"/>
          <a:sy n="33" d="100"/>
        </p:scale>
        <p:origin x="-480" y="-72"/>
      </p:cViewPr>
      <p:guideLst>
        <p:guide orient="horz" pos="13483"/>
        <p:guide pos="9537"/>
      </p:guideLst>
    </p:cSldViewPr>
  </p:slideViewPr>
  <p:notesTextViewPr>
    <p:cViewPr>
      <p:scale>
        <a:sx n="1" d="1"/>
        <a:sy n="1" d="1"/>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1"/>
            <a:ext cx="12789058" cy="2102089"/>
          </a:xfrm>
          <a:prstGeom prst="rect">
            <a:avLst/>
          </a:prstGeom>
        </p:spPr>
        <p:txBody>
          <a:bodyPr vert="horz" lIns="408771" tIns="204388" rIns="408771" bIns="204388" rtlCol="0"/>
          <a:lstStyle>
            <a:lvl1pPr algn="l">
              <a:defRPr sz="5100"/>
            </a:lvl1pPr>
          </a:lstStyle>
          <a:p>
            <a:endParaRPr kumimoji="1" lang="ja-JP" altLang="en-US" dirty="0"/>
          </a:p>
        </p:txBody>
      </p:sp>
      <p:sp>
        <p:nvSpPr>
          <p:cNvPr id="3" name="日付プレースホルダー 2"/>
          <p:cNvSpPr>
            <a:spLocks noGrp="1"/>
          </p:cNvSpPr>
          <p:nvPr>
            <p:ph type="dt" idx="1"/>
          </p:nvPr>
        </p:nvSpPr>
        <p:spPr>
          <a:xfrm>
            <a:off x="16717333" y="1"/>
            <a:ext cx="12789058" cy="2102089"/>
          </a:xfrm>
          <a:prstGeom prst="rect">
            <a:avLst/>
          </a:prstGeom>
        </p:spPr>
        <p:txBody>
          <a:bodyPr vert="horz" lIns="408771" tIns="204388" rIns="408771" bIns="204388" rtlCol="0"/>
          <a:lstStyle>
            <a:lvl1pPr algn="r">
              <a:defRPr sz="5100"/>
            </a:lvl1pPr>
          </a:lstStyle>
          <a:p>
            <a:fld id="{4C470010-C320-4F59-ABC1-14E122EDBAE0}" type="datetimeFigureOut">
              <a:rPr kumimoji="1" lang="ja-JP" altLang="en-US" smtClean="0"/>
              <a:pPr/>
              <a:t>2018/6/5</a:t>
            </a:fld>
            <a:endParaRPr kumimoji="1" lang="ja-JP" altLang="en-US" dirty="0"/>
          </a:p>
        </p:txBody>
      </p:sp>
      <p:sp>
        <p:nvSpPr>
          <p:cNvPr id="4" name="スライド イメージ プレースホルダー 3"/>
          <p:cNvSpPr>
            <a:spLocks noGrp="1" noRot="1" noChangeAspect="1"/>
          </p:cNvSpPr>
          <p:nvPr>
            <p:ph type="sldImg" idx="2"/>
          </p:nvPr>
        </p:nvSpPr>
        <p:spPr>
          <a:xfrm>
            <a:off x="9183688" y="3159125"/>
            <a:ext cx="11145837" cy="15759113"/>
          </a:xfrm>
          <a:prstGeom prst="rect">
            <a:avLst/>
          </a:prstGeom>
          <a:noFill/>
          <a:ln w="12700">
            <a:solidFill>
              <a:prstClr val="black"/>
            </a:solidFill>
          </a:ln>
        </p:spPr>
        <p:txBody>
          <a:bodyPr vert="horz" lIns="408771" tIns="204388" rIns="408771" bIns="204388" rtlCol="0" anchor="ctr"/>
          <a:lstStyle/>
          <a:p>
            <a:endParaRPr lang="ja-JP" altLang="en-US" dirty="0"/>
          </a:p>
        </p:txBody>
      </p:sp>
      <p:sp>
        <p:nvSpPr>
          <p:cNvPr id="5" name="ノート プレースホルダー 4"/>
          <p:cNvSpPr>
            <a:spLocks noGrp="1"/>
          </p:cNvSpPr>
          <p:nvPr>
            <p:ph type="body" sz="quarter" idx="3"/>
          </p:nvPr>
        </p:nvSpPr>
        <p:spPr>
          <a:xfrm>
            <a:off x="2951324" y="19969843"/>
            <a:ext cx="23610570" cy="18918794"/>
          </a:xfrm>
          <a:prstGeom prst="rect">
            <a:avLst/>
          </a:prstGeom>
        </p:spPr>
        <p:txBody>
          <a:bodyPr vert="horz" lIns="408771" tIns="204388" rIns="408771" bIns="20438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8" y="39932377"/>
            <a:ext cx="12789058" cy="2102089"/>
          </a:xfrm>
          <a:prstGeom prst="rect">
            <a:avLst/>
          </a:prstGeom>
        </p:spPr>
        <p:txBody>
          <a:bodyPr vert="horz" lIns="408771" tIns="204388" rIns="408771" bIns="204388" rtlCol="0" anchor="b"/>
          <a:lstStyle>
            <a:lvl1pPr algn="l">
              <a:defRPr sz="5100"/>
            </a:lvl1pPr>
          </a:lstStyle>
          <a:p>
            <a:endParaRPr kumimoji="1" lang="ja-JP" altLang="en-US" dirty="0"/>
          </a:p>
        </p:txBody>
      </p:sp>
      <p:sp>
        <p:nvSpPr>
          <p:cNvPr id="7" name="スライド番号プレースホルダー 6"/>
          <p:cNvSpPr>
            <a:spLocks noGrp="1"/>
          </p:cNvSpPr>
          <p:nvPr>
            <p:ph type="sldNum" sz="quarter" idx="5"/>
          </p:nvPr>
        </p:nvSpPr>
        <p:spPr>
          <a:xfrm>
            <a:off x="16717333" y="39932377"/>
            <a:ext cx="12789058" cy="2102089"/>
          </a:xfrm>
          <a:prstGeom prst="rect">
            <a:avLst/>
          </a:prstGeom>
        </p:spPr>
        <p:txBody>
          <a:bodyPr vert="horz" lIns="408771" tIns="204388" rIns="408771" bIns="204388" rtlCol="0" anchor="b"/>
          <a:lstStyle>
            <a:lvl1pPr algn="r">
              <a:defRPr sz="5100"/>
            </a:lvl1pPr>
          </a:lstStyle>
          <a:p>
            <a:fld id="{8FD7B931-D80B-4446-83E1-BD5EAED53D9D}" type="slidenum">
              <a:rPr kumimoji="1" lang="ja-JP" altLang="en-US" smtClean="0"/>
              <a:pPr/>
              <a:t>‹#›</a:t>
            </a:fld>
            <a:endParaRPr kumimoji="1" lang="ja-JP" altLang="en-US" dirty="0"/>
          </a:p>
        </p:txBody>
      </p:sp>
    </p:spTree>
    <p:extLst>
      <p:ext uri="{BB962C8B-B14F-4D97-AF65-F5344CB8AC3E}">
        <p14:creationId xmlns:p14="http://schemas.microsoft.com/office/powerpoint/2010/main" val="4034652858"/>
      </p:ext>
    </p:extLst>
  </p:cSld>
  <p:clrMap bg1="lt1" tx1="dk1" bg2="lt2" tx2="dk2" accent1="accent1" accent2="accent2" accent3="accent3" accent4="accent4" accent5="accent5" accent6="accent6" hlink="hlink" folHlink="folHlink"/>
  <p:notesStyle>
    <a:lvl1pPr marL="0" algn="l" defTabSz="913686" rtl="0" eaLnBrk="1" latinLnBrk="0" hangingPunct="1">
      <a:defRPr kumimoji="1" sz="1400" kern="1200">
        <a:solidFill>
          <a:schemeClr val="tx1"/>
        </a:solidFill>
        <a:latin typeface="+mn-lt"/>
        <a:ea typeface="+mn-ea"/>
        <a:cs typeface="+mn-cs"/>
      </a:defRPr>
    </a:lvl1pPr>
    <a:lvl2pPr marL="456836" algn="l" defTabSz="913686" rtl="0" eaLnBrk="1" latinLnBrk="0" hangingPunct="1">
      <a:defRPr kumimoji="1" sz="1400" kern="1200">
        <a:solidFill>
          <a:schemeClr val="tx1"/>
        </a:solidFill>
        <a:latin typeface="+mn-lt"/>
        <a:ea typeface="+mn-ea"/>
        <a:cs typeface="+mn-cs"/>
      </a:defRPr>
    </a:lvl2pPr>
    <a:lvl3pPr marL="913686" algn="l" defTabSz="913686" rtl="0" eaLnBrk="1" latinLnBrk="0" hangingPunct="1">
      <a:defRPr kumimoji="1" sz="1400" kern="1200">
        <a:solidFill>
          <a:schemeClr val="tx1"/>
        </a:solidFill>
        <a:latin typeface="+mn-lt"/>
        <a:ea typeface="+mn-ea"/>
        <a:cs typeface="+mn-cs"/>
      </a:defRPr>
    </a:lvl3pPr>
    <a:lvl4pPr marL="1370521" algn="l" defTabSz="913686" rtl="0" eaLnBrk="1" latinLnBrk="0" hangingPunct="1">
      <a:defRPr kumimoji="1" sz="1400" kern="1200">
        <a:solidFill>
          <a:schemeClr val="tx1"/>
        </a:solidFill>
        <a:latin typeface="+mn-lt"/>
        <a:ea typeface="+mn-ea"/>
        <a:cs typeface="+mn-cs"/>
      </a:defRPr>
    </a:lvl4pPr>
    <a:lvl5pPr marL="1827366" algn="l" defTabSz="913686" rtl="0" eaLnBrk="1" latinLnBrk="0" hangingPunct="1">
      <a:defRPr kumimoji="1" sz="1400" kern="1200">
        <a:solidFill>
          <a:schemeClr val="tx1"/>
        </a:solidFill>
        <a:latin typeface="+mn-lt"/>
        <a:ea typeface="+mn-ea"/>
        <a:cs typeface="+mn-cs"/>
      </a:defRPr>
    </a:lvl5pPr>
    <a:lvl6pPr marL="2284207" algn="l" defTabSz="913686" rtl="0" eaLnBrk="1" latinLnBrk="0" hangingPunct="1">
      <a:defRPr kumimoji="1" sz="1400" kern="1200">
        <a:solidFill>
          <a:schemeClr val="tx1"/>
        </a:solidFill>
        <a:latin typeface="+mn-lt"/>
        <a:ea typeface="+mn-ea"/>
        <a:cs typeface="+mn-cs"/>
      </a:defRPr>
    </a:lvl6pPr>
    <a:lvl7pPr marL="2741043" algn="l" defTabSz="913686" rtl="0" eaLnBrk="1" latinLnBrk="0" hangingPunct="1">
      <a:defRPr kumimoji="1" sz="1400" kern="1200">
        <a:solidFill>
          <a:schemeClr val="tx1"/>
        </a:solidFill>
        <a:latin typeface="+mn-lt"/>
        <a:ea typeface="+mn-ea"/>
        <a:cs typeface="+mn-cs"/>
      </a:defRPr>
    </a:lvl7pPr>
    <a:lvl8pPr marL="3197897" algn="l" defTabSz="913686" rtl="0" eaLnBrk="1" latinLnBrk="0" hangingPunct="1">
      <a:defRPr kumimoji="1" sz="1400" kern="1200">
        <a:solidFill>
          <a:schemeClr val="tx1"/>
        </a:solidFill>
        <a:latin typeface="+mn-lt"/>
        <a:ea typeface="+mn-ea"/>
        <a:cs typeface="+mn-cs"/>
      </a:defRPr>
    </a:lvl8pPr>
    <a:lvl9pPr marL="3654733" algn="l" defTabSz="913686" rtl="0" eaLnBrk="1" latinLnBrk="0" hangingPunct="1">
      <a:defRPr kumimoji="1"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2270998" y="13298417"/>
            <a:ext cx="25737979" cy="9176087"/>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4541996" y="24258164"/>
            <a:ext cx="21195983" cy="10939956"/>
          </a:xfrm>
        </p:spPr>
        <p:txBody>
          <a:bodyPr/>
          <a:lstStyle>
            <a:lvl1pPr marL="0" indent="0" algn="ctr">
              <a:buNone/>
              <a:defRPr>
                <a:solidFill>
                  <a:schemeClr val="tx1">
                    <a:tint val="75000"/>
                  </a:schemeClr>
                </a:solidFill>
              </a:defRPr>
            </a:lvl1pPr>
            <a:lvl2pPr marL="2086571" indent="0" algn="ctr">
              <a:buNone/>
              <a:defRPr>
                <a:solidFill>
                  <a:schemeClr val="tx1">
                    <a:tint val="75000"/>
                  </a:schemeClr>
                </a:solidFill>
              </a:defRPr>
            </a:lvl2pPr>
            <a:lvl3pPr marL="4173160" indent="0" algn="ctr">
              <a:buNone/>
              <a:defRPr>
                <a:solidFill>
                  <a:schemeClr val="tx1">
                    <a:tint val="75000"/>
                  </a:schemeClr>
                </a:solidFill>
              </a:defRPr>
            </a:lvl3pPr>
            <a:lvl4pPr marL="6259731" indent="0" algn="ctr">
              <a:buNone/>
              <a:defRPr>
                <a:solidFill>
                  <a:schemeClr val="tx1">
                    <a:tint val="75000"/>
                  </a:schemeClr>
                </a:solidFill>
              </a:defRPr>
            </a:lvl4pPr>
            <a:lvl5pPr marL="8346307" indent="0" algn="ctr">
              <a:buNone/>
              <a:defRPr>
                <a:solidFill>
                  <a:schemeClr val="tx1">
                    <a:tint val="75000"/>
                  </a:schemeClr>
                </a:solidFill>
              </a:defRPr>
            </a:lvl5pPr>
            <a:lvl6pPr marL="10432892" indent="0" algn="ctr">
              <a:buNone/>
              <a:defRPr>
                <a:solidFill>
                  <a:schemeClr val="tx1">
                    <a:tint val="75000"/>
                  </a:schemeClr>
                </a:solidFill>
              </a:defRPr>
            </a:lvl6pPr>
            <a:lvl7pPr marL="12519463" indent="0" algn="ctr">
              <a:buNone/>
              <a:defRPr>
                <a:solidFill>
                  <a:schemeClr val="tx1">
                    <a:tint val="75000"/>
                  </a:schemeClr>
                </a:solidFill>
              </a:defRPr>
            </a:lvl7pPr>
            <a:lvl8pPr marL="14606038" indent="0" algn="ctr">
              <a:buNone/>
              <a:defRPr>
                <a:solidFill>
                  <a:schemeClr val="tx1">
                    <a:tint val="75000"/>
                  </a:schemeClr>
                </a:solidFill>
              </a:defRPr>
            </a:lvl8pPr>
            <a:lvl9pPr marL="16692623"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4E14F8A-383D-4A88-ACB7-8FFCABB8B98F}" type="datetimeFigureOut">
              <a:rPr kumimoji="1" lang="ja-JP" altLang="en-US" smtClean="0"/>
              <a:pPr/>
              <a:t>2018/6/5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A5E8043-E807-4CCC-AA4A-B34B5D54D717}" type="slidenum">
              <a:rPr kumimoji="1" lang="ja-JP" altLang="en-US" smtClean="0"/>
              <a:pPr/>
              <a:t>‹#›</a:t>
            </a:fld>
            <a:endParaRPr kumimoji="1" lang="ja-JP" altLang="en-US" dirty="0"/>
          </a:p>
        </p:txBody>
      </p:sp>
    </p:spTree>
    <p:extLst>
      <p:ext uri="{BB962C8B-B14F-4D97-AF65-F5344CB8AC3E}">
        <p14:creationId xmlns:p14="http://schemas.microsoft.com/office/powerpoint/2010/main" val="2491254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4E14F8A-383D-4A88-ACB7-8FFCABB8B98F}" type="datetimeFigureOut">
              <a:rPr kumimoji="1" lang="ja-JP" altLang="en-US" smtClean="0"/>
              <a:pPr/>
              <a:t>2018/6/5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A5E8043-E807-4CCC-AA4A-B34B5D54D717}" type="slidenum">
              <a:rPr kumimoji="1" lang="ja-JP" altLang="en-US" smtClean="0"/>
              <a:pPr/>
              <a:t>‹#›</a:t>
            </a:fld>
            <a:endParaRPr kumimoji="1" lang="ja-JP" altLang="en-US" dirty="0"/>
          </a:p>
        </p:txBody>
      </p:sp>
    </p:spTree>
    <p:extLst>
      <p:ext uri="{BB962C8B-B14F-4D97-AF65-F5344CB8AC3E}">
        <p14:creationId xmlns:p14="http://schemas.microsoft.com/office/powerpoint/2010/main" val="2403263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698227" y="10702131"/>
            <a:ext cx="22557528" cy="22799503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015136" y="10702131"/>
            <a:ext cx="67178439" cy="22799503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4E14F8A-383D-4A88-ACB7-8FFCABB8B98F}" type="datetimeFigureOut">
              <a:rPr kumimoji="1" lang="ja-JP" altLang="en-US" smtClean="0"/>
              <a:pPr/>
              <a:t>2018/6/5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A5E8043-E807-4CCC-AA4A-B34B5D54D717}" type="slidenum">
              <a:rPr kumimoji="1" lang="ja-JP" altLang="en-US" smtClean="0"/>
              <a:pPr/>
              <a:t>‹#›</a:t>
            </a:fld>
            <a:endParaRPr kumimoji="1" lang="ja-JP" altLang="en-US" dirty="0"/>
          </a:p>
        </p:txBody>
      </p:sp>
    </p:spTree>
    <p:extLst>
      <p:ext uri="{BB962C8B-B14F-4D97-AF65-F5344CB8AC3E}">
        <p14:creationId xmlns:p14="http://schemas.microsoft.com/office/powerpoint/2010/main" val="4273215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4E14F8A-383D-4A88-ACB7-8FFCABB8B98F}" type="datetimeFigureOut">
              <a:rPr kumimoji="1" lang="ja-JP" altLang="en-US" smtClean="0"/>
              <a:pPr/>
              <a:t>2018/6/5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A5E8043-E807-4CCC-AA4A-B34B5D54D717}" type="slidenum">
              <a:rPr kumimoji="1" lang="ja-JP" altLang="en-US" smtClean="0"/>
              <a:pPr/>
              <a:t>‹#›</a:t>
            </a:fld>
            <a:endParaRPr kumimoji="1" lang="ja-JP" altLang="en-US" dirty="0"/>
          </a:p>
        </p:txBody>
      </p:sp>
    </p:spTree>
    <p:extLst>
      <p:ext uri="{BB962C8B-B14F-4D97-AF65-F5344CB8AC3E}">
        <p14:creationId xmlns:p14="http://schemas.microsoft.com/office/powerpoint/2010/main" val="1255049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391909" y="27508469"/>
            <a:ext cx="25737979" cy="8502249"/>
          </a:xfrm>
        </p:spPr>
        <p:txBody>
          <a:bodyPr anchor="t"/>
          <a:lstStyle>
            <a:lvl1pPr algn="l">
              <a:defRPr sz="183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2391909" y="18144082"/>
            <a:ext cx="25737979" cy="9364362"/>
          </a:xfrm>
        </p:spPr>
        <p:txBody>
          <a:bodyPr anchor="b"/>
          <a:lstStyle>
            <a:lvl1pPr marL="0" indent="0">
              <a:buNone/>
              <a:defRPr sz="9100">
                <a:solidFill>
                  <a:schemeClr val="tx1">
                    <a:tint val="75000"/>
                  </a:schemeClr>
                </a:solidFill>
              </a:defRPr>
            </a:lvl1pPr>
            <a:lvl2pPr marL="2086571" indent="0">
              <a:buNone/>
              <a:defRPr sz="8200">
                <a:solidFill>
                  <a:schemeClr val="tx1">
                    <a:tint val="75000"/>
                  </a:schemeClr>
                </a:solidFill>
              </a:defRPr>
            </a:lvl2pPr>
            <a:lvl3pPr marL="4173160" indent="0">
              <a:buNone/>
              <a:defRPr sz="7300">
                <a:solidFill>
                  <a:schemeClr val="tx1">
                    <a:tint val="75000"/>
                  </a:schemeClr>
                </a:solidFill>
              </a:defRPr>
            </a:lvl3pPr>
            <a:lvl4pPr marL="6259731" indent="0">
              <a:buNone/>
              <a:defRPr sz="6400">
                <a:solidFill>
                  <a:schemeClr val="tx1">
                    <a:tint val="75000"/>
                  </a:schemeClr>
                </a:solidFill>
              </a:defRPr>
            </a:lvl4pPr>
            <a:lvl5pPr marL="8346307" indent="0">
              <a:buNone/>
              <a:defRPr sz="6400">
                <a:solidFill>
                  <a:schemeClr val="tx1">
                    <a:tint val="75000"/>
                  </a:schemeClr>
                </a:solidFill>
              </a:defRPr>
            </a:lvl5pPr>
            <a:lvl6pPr marL="10432892" indent="0">
              <a:buNone/>
              <a:defRPr sz="6400">
                <a:solidFill>
                  <a:schemeClr val="tx1">
                    <a:tint val="75000"/>
                  </a:schemeClr>
                </a:solidFill>
              </a:defRPr>
            </a:lvl6pPr>
            <a:lvl7pPr marL="12519463" indent="0">
              <a:buNone/>
              <a:defRPr sz="6400">
                <a:solidFill>
                  <a:schemeClr val="tx1">
                    <a:tint val="75000"/>
                  </a:schemeClr>
                </a:solidFill>
              </a:defRPr>
            </a:lvl7pPr>
            <a:lvl8pPr marL="14606038" indent="0">
              <a:buNone/>
              <a:defRPr sz="6400">
                <a:solidFill>
                  <a:schemeClr val="tx1">
                    <a:tint val="75000"/>
                  </a:schemeClr>
                </a:solidFill>
              </a:defRPr>
            </a:lvl8pPr>
            <a:lvl9pPr marL="16692623" indent="0">
              <a:buNone/>
              <a:defRPr sz="6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4E14F8A-383D-4A88-ACB7-8FFCABB8B98F}" type="datetimeFigureOut">
              <a:rPr kumimoji="1" lang="ja-JP" altLang="en-US" smtClean="0"/>
              <a:pPr/>
              <a:t>2018/6/5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7A5E8043-E807-4CCC-AA4A-B34B5D54D717}" type="slidenum">
              <a:rPr kumimoji="1" lang="ja-JP" altLang="en-US" smtClean="0"/>
              <a:pPr/>
              <a:t>‹#›</a:t>
            </a:fld>
            <a:endParaRPr kumimoji="1" lang="ja-JP" altLang="en-US" dirty="0"/>
          </a:p>
        </p:txBody>
      </p:sp>
    </p:spTree>
    <p:extLst>
      <p:ext uri="{BB962C8B-B14F-4D97-AF65-F5344CB8AC3E}">
        <p14:creationId xmlns:p14="http://schemas.microsoft.com/office/powerpoint/2010/main" val="3145538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015136" y="62349824"/>
            <a:ext cx="44867985" cy="176347340"/>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87773" y="62349824"/>
            <a:ext cx="44867982" cy="176347340"/>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4E14F8A-383D-4A88-ACB7-8FFCABB8B98F}" type="datetimeFigureOut">
              <a:rPr kumimoji="1" lang="ja-JP" altLang="en-US" smtClean="0"/>
              <a:pPr/>
              <a:t>2018/6/5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7A5E8043-E807-4CCC-AA4A-B34B5D54D717}" type="slidenum">
              <a:rPr kumimoji="1" lang="ja-JP" altLang="en-US" smtClean="0"/>
              <a:pPr/>
              <a:t>‹#›</a:t>
            </a:fld>
            <a:endParaRPr kumimoji="1" lang="ja-JP" altLang="en-US" dirty="0"/>
          </a:p>
        </p:txBody>
      </p:sp>
    </p:spTree>
    <p:extLst>
      <p:ext uri="{BB962C8B-B14F-4D97-AF65-F5344CB8AC3E}">
        <p14:creationId xmlns:p14="http://schemas.microsoft.com/office/powerpoint/2010/main" val="123229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1513999" y="1714326"/>
            <a:ext cx="27251978" cy="7134754"/>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513999" y="9582375"/>
            <a:ext cx="13378914" cy="3993477"/>
          </a:xfrm>
        </p:spPr>
        <p:txBody>
          <a:bodyPr anchor="b"/>
          <a:lstStyle>
            <a:lvl1pPr marL="0" indent="0">
              <a:buNone/>
              <a:defRPr sz="11000" b="1"/>
            </a:lvl1pPr>
            <a:lvl2pPr marL="2086571" indent="0">
              <a:buNone/>
              <a:defRPr sz="9100" b="1"/>
            </a:lvl2pPr>
            <a:lvl3pPr marL="4173160" indent="0">
              <a:buNone/>
              <a:defRPr sz="8200" b="1"/>
            </a:lvl3pPr>
            <a:lvl4pPr marL="6259731" indent="0">
              <a:buNone/>
              <a:defRPr sz="7300" b="1"/>
            </a:lvl4pPr>
            <a:lvl5pPr marL="8346307" indent="0">
              <a:buNone/>
              <a:defRPr sz="7300" b="1"/>
            </a:lvl5pPr>
            <a:lvl6pPr marL="10432892" indent="0">
              <a:buNone/>
              <a:defRPr sz="7300" b="1"/>
            </a:lvl6pPr>
            <a:lvl7pPr marL="12519463" indent="0">
              <a:buNone/>
              <a:defRPr sz="7300" b="1"/>
            </a:lvl7pPr>
            <a:lvl8pPr marL="14606038" indent="0">
              <a:buNone/>
              <a:defRPr sz="7300" b="1"/>
            </a:lvl8pPr>
            <a:lvl9pPr marL="16692623" indent="0">
              <a:buNone/>
              <a:defRPr sz="73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1513999" y="13575852"/>
            <a:ext cx="13378914"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15381808" y="9582375"/>
            <a:ext cx="13384170" cy="3993477"/>
          </a:xfrm>
        </p:spPr>
        <p:txBody>
          <a:bodyPr anchor="b"/>
          <a:lstStyle>
            <a:lvl1pPr marL="0" indent="0">
              <a:buNone/>
              <a:defRPr sz="11000" b="1"/>
            </a:lvl1pPr>
            <a:lvl2pPr marL="2086571" indent="0">
              <a:buNone/>
              <a:defRPr sz="9100" b="1"/>
            </a:lvl2pPr>
            <a:lvl3pPr marL="4173160" indent="0">
              <a:buNone/>
              <a:defRPr sz="8200" b="1"/>
            </a:lvl3pPr>
            <a:lvl4pPr marL="6259731" indent="0">
              <a:buNone/>
              <a:defRPr sz="7300" b="1"/>
            </a:lvl4pPr>
            <a:lvl5pPr marL="8346307" indent="0">
              <a:buNone/>
              <a:defRPr sz="7300" b="1"/>
            </a:lvl5pPr>
            <a:lvl6pPr marL="10432892" indent="0">
              <a:buNone/>
              <a:defRPr sz="7300" b="1"/>
            </a:lvl6pPr>
            <a:lvl7pPr marL="12519463" indent="0">
              <a:buNone/>
              <a:defRPr sz="7300" b="1"/>
            </a:lvl7pPr>
            <a:lvl8pPr marL="14606038" indent="0">
              <a:buNone/>
              <a:defRPr sz="7300" b="1"/>
            </a:lvl8pPr>
            <a:lvl9pPr marL="16692623" indent="0">
              <a:buNone/>
              <a:defRPr sz="73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15381808" y="13575852"/>
            <a:ext cx="13384170"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4E14F8A-383D-4A88-ACB7-8FFCABB8B98F}" type="datetimeFigureOut">
              <a:rPr kumimoji="1" lang="ja-JP" altLang="en-US" smtClean="0"/>
              <a:pPr/>
              <a:t>2018/6/5</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7A5E8043-E807-4CCC-AA4A-B34B5D54D717}" type="slidenum">
              <a:rPr kumimoji="1" lang="ja-JP" altLang="en-US" smtClean="0"/>
              <a:pPr/>
              <a:t>‹#›</a:t>
            </a:fld>
            <a:endParaRPr kumimoji="1" lang="ja-JP" altLang="en-US" dirty="0"/>
          </a:p>
        </p:txBody>
      </p:sp>
    </p:spTree>
    <p:extLst>
      <p:ext uri="{BB962C8B-B14F-4D97-AF65-F5344CB8AC3E}">
        <p14:creationId xmlns:p14="http://schemas.microsoft.com/office/powerpoint/2010/main" val="1268233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4E14F8A-383D-4A88-ACB7-8FFCABB8B98F}" type="datetimeFigureOut">
              <a:rPr kumimoji="1" lang="ja-JP" altLang="en-US" smtClean="0"/>
              <a:pPr/>
              <a:t>2018/6/5</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7A5E8043-E807-4CCC-AA4A-B34B5D54D717}" type="slidenum">
              <a:rPr kumimoji="1" lang="ja-JP" altLang="en-US" smtClean="0"/>
              <a:pPr/>
              <a:t>‹#›</a:t>
            </a:fld>
            <a:endParaRPr kumimoji="1" lang="ja-JP" altLang="en-US" dirty="0"/>
          </a:p>
        </p:txBody>
      </p:sp>
    </p:spTree>
    <p:extLst>
      <p:ext uri="{BB962C8B-B14F-4D97-AF65-F5344CB8AC3E}">
        <p14:creationId xmlns:p14="http://schemas.microsoft.com/office/powerpoint/2010/main" val="850291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4E14F8A-383D-4A88-ACB7-8FFCABB8B98F}" type="datetimeFigureOut">
              <a:rPr kumimoji="1" lang="ja-JP" altLang="en-US" smtClean="0"/>
              <a:pPr/>
              <a:t>2018/6/5</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7A5E8043-E807-4CCC-AA4A-B34B5D54D717}" type="slidenum">
              <a:rPr kumimoji="1" lang="ja-JP" altLang="en-US" smtClean="0"/>
              <a:pPr/>
              <a:t>‹#›</a:t>
            </a:fld>
            <a:endParaRPr kumimoji="1" lang="ja-JP" altLang="en-US" dirty="0"/>
          </a:p>
        </p:txBody>
      </p:sp>
    </p:spTree>
    <p:extLst>
      <p:ext uri="{BB962C8B-B14F-4D97-AF65-F5344CB8AC3E}">
        <p14:creationId xmlns:p14="http://schemas.microsoft.com/office/powerpoint/2010/main" val="336401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514014" y="1704413"/>
            <a:ext cx="9961903" cy="7253667"/>
          </a:xfrm>
        </p:spPr>
        <p:txBody>
          <a:bodyPr anchor="b"/>
          <a:lstStyle>
            <a:lvl1pPr algn="l">
              <a:defRPr sz="9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11838629" y="1704429"/>
            <a:ext cx="16927347" cy="36535890"/>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1514014" y="8958108"/>
            <a:ext cx="9961903" cy="29282223"/>
          </a:xfrm>
        </p:spPr>
        <p:txBody>
          <a:bodyPr/>
          <a:lstStyle>
            <a:lvl1pPr marL="0" indent="0">
              <a:buNone/>
              <a:defRPr sz="6400"/>
            </a:lvl1pPr>
            <a:lvl2pPr marL="2086571" indent="0">
              <a:buNone/>
              <a:defRPr sz="5500"/>
            </a:lvl2pPr>
            <a:lvl3pPr marL="4173160" indent="0">
              <a:buNone/>
              <a:defRPr sz="4600"/>
            </a:lvl3pPr>
            <a:lvl4pPr marL="6259731" indent="0">
              <a:buNone/>
              <a:defRPr sz="4100"/>
            </a:lvl4pPr>
            <a:lvl5pPr marL="8346307" indent="0">
              <a:buNone/>
              <a:defRPr sz="4100"/>
            </a:lvl5pPr>
            <a:lvl6pPr marL="10432892" indent="0">
              <a:buNone/>
              <a:defRPr sz="4100"/>
            </a:lvl6pPr>
            <a:lvl7pPr marL="12519463" indent="0">
              <a:buNone/>
              <a:defRPr sz="4100"/>
            </a:lvl7pPr>
            <a:lvl8pPr marL="14606038" indent="0">
              <a:buNone/>
              <a:defRPr sz="4100"/>
            </a:lvl8pPr>
            <a:lvl9pPr marL="16692623" indent="0">
              <a:buNone/>
              <a:defRPr sz="41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4E14F8A-383D-4A88-ACB7-8FFCABB8B98F}" type="datetimeFigureOut">
              <a:rPr kumimoji="1" lang="ja-JP" altLang="en-US" smtClean="0"/>
              <a:pPr/>
              <a:t>2018/6/5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7A5E8043-E807-4CCC-AA4A-B34B5D54D717}" type="slidenum">
              <a:rPr kumimoji="1" lang="ja-JP" altLang="en-US" smtClean="0"/>
              <a:pPr/>
              <a:t>‹#›</a:t>
            </a:fld>
            <a:endParaRPr kumimoji="1" lang="ja-JP" altLang="en-US" dirty="0"/>
          </a:p>
        </p:txBody>
      </p:sp>
    </p:spTree>
    <p:extLst>
      <p:ext uri="{BB962C8B-B14F-4D97-AF65-F5344CB8AC3E}">
        <p14:creationId xmlns:p14="http://schemas.microsoft.com/office/powerpoint/2010/main" val="573186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935087" y="29965968"/>
            <a:ext cx="18167985" cy="3537652"/>
          </a:xfrm>
        </p:spPr>
        <p:txBody>
          <a:bodyPr anchor="b"/>
          <a:lstStyle>
            <a:lvl1pPr algn="l">
              <a:defRPr sz="9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935087" y="3825021"/>
            <a:ext cx="18167985" cy="25685115"/>
          </a:xfrm>
        </p:spPr>
        <p:txBody>
          <a:bodyPr/>
          <a:lstStyle>
            <a:lvl1pPr marL="0" indent="0">
              <a:buNone/>
              <a:defRPr sz="14600"/>
            </a:lvl1pPr>
            <a:lvl2pPr marL="2086571" indent="0">
              <a:buNone/>
              <a:defRPr sz="12800"/>
            </a:lvl2pPr>
            <a:lvl3pPr marL="4173160" indent="0">
              <a:buNone/>
              <a:defRPr sz="11000"/>
            </a:lvl3pPr>
            <a:lvl4pPr marL="6259731" indent="0">
              <a:buNone/>
              <a:defRPr sz="9100"/>
            </a:lvl4pPr>
            <a:lvl5pPr marL="8346307" indent="0">
              <a:buNone/>
              <a:defRPr sz="9100"/>
            </a:lvl5pPr>
            <a:lvl6pPr marL="10432892" indent="0">
              <a:buNone/>
              <a:defRPr sz="9100"/>
            </a:lvl6pPr>
            <a:lvl7pPr marL="12519463" indent="0">
              <a:buNone/>
              <a:defRPr sz="9100"/>
            </a:lvl7pPr>
            <a:lvl8pPr marL="14606038" indent="0">
              <a:buNone/>
              <a:defRPr sz="9100"/>
            </a:lvl8pPr>
            <a:lvl9pPr marL="16692623" indent="0">
              <a:buNone/>
              <a:defRPr sz="9100"/>
            </a:lvl9pPr>
          </a:lstStyle>
          <a:p>
            <a:endParaRPr kumimoji="1" lang="ja-JP" altLang="en-US" dirty="0"/>
          </a:p>
        </p:txBody>
      </p:sp>
      <p:sp>
        <p:nvSpPr>
          <p:cNvPr id="4" name="テキスト プレースホルダー 3"/>
          <p:cNvSpPr>
            <a:spLocks noGrp="1"/>
          </p:cNvSpPr>
          <p:nvPr>
            <p:ph type="body" sz="half" idx="2"/>
          </p:nvPr>
        </p:nvSpPr>
        <p:spPr>
          <a:xfrm>
            <a:off x="5935087" y="33503620"/>
            <a:ext cx="18167985" cy="5024053"/>
          </a:xfrm>
        </p:spPr>
        <p:txBody>
          <a:bodyPr/>
          <a:lstStyle>
            <a:lvl1pPr marL="0" indent="0">
              <a:buNone/>
              <a:defRPr sz="6400"/>
            </a:lvl1pPr>
            <a:lvl2pPr marL="2086571" indent="0">
              <a:buNone/>
              <a:defRPr sz="5500"/>
            </a:lvl2pPr>
            <a:lvl3pPr marL="4173160" indent="0">
              <a:buNone/>
              <a:defRPr sz="4600"/>
            </a:lvl3pPr>
            <a:lvl4pPr marL="6259731" indent="0">
              <a:buNone/>
              <a:defRPr sz="4100"/>
            </a:lvl4pPr>
            <a:lvl5pPr marL="8346307" indent="0">
              <a:buNone/>
              <a:defRPr sz="4100"/>
            </a:lvl5pPr>
            <a:lvl6pPr marL="10432892" indent="0">
              <a:buNone/>
              <a:defRPr sz="4100"/>
            </a:lvl6pPr>
            <a:lvl7pPr marL="12519463" indent="0">
              <a:buNone/>
              <a:defRPr sz="4100"/>
            </a:lvl7pPr>
            <a:lvl8pPr marL="14606038" indent="0">
              <a:buNone/>
              <a:defRPr sz="4100"/>
            </a:lvl8pPr>
            <a:lvl9pPr marL="16692623" indent="0">
              <a:buNone/>
              <a:defRPr sz="41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4E14F8A-383D-4A88-ACB7-8FFCABB8B98F}" type="datetimeFigureOut">
              <a:rPr kumimoji="1" lang="ja-JP" altLang="en-US" smtClean="0"/>
              <a:pPr/>
              <a:t>2018/6/5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7A5E8043-E807-4CCC-AA4A-B34B5D54D717}" type="slidenum">
              <a:rPr kumimoji="1" lang="ja-JP" altLang="en-US" smtClean="0"/>
              <a:pPr/>
              <a:t>‹#›</a:t>
            </a:fld>
            <a:endParaRPr kumimoji="1" lang="ja-JP" altLang="en-US" dirty="0"/>
          </a:p>
        </p:txBody>
      </p:sp>
    </p:spTree>
    <p:extLst>
      <p:ext uri="{BB962C8B-B14F-4D97-AF65-F5344CB8AC3E}">
        <p14:creationId xmlns:p14="http://schemas.microsoft.com/office/powerpoint/2010/main" val="2406924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513999" y="1714326"/>
            <a:ext cx="27251978" cy="7134754"/>
          </a:xfrm>
          <a:prstGeom prst="rect">
            <a:avLst/>
          </a:prstGeom>
        </p:spPr>
        <p:txBody>
          <a:bodyPr vert="horz" lIns="417314" tIns="208657" rIns="417314" bIns="208657"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513999" y="9988665"/>
            <a:ext cx="27251978" cy="28251648"/>
          </a:xfrm>
          <a:prstGeom prst="rect">
            <a:avLst/>
          </a:prstGeom>
        </p:spPr>
        <p:txBody>
          <a:bodyPr vert="horz" lIns="417314" tIns="208657" rIns="417314" bIns="208657"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1513999" y="39677176"/>
            <a:ext cx="7065328" cy="2279158"/>
          </a:xfrm>
          <a:prstGeom prst="rect">
            <a:avLst/>
          </a:prstGeom>
        </p:spPr>
        <p:txBody>
          <a:bodyPr vert="horz" lIns="417314" tIns="208657" rIns="417314" bIns="208657" rtlCol="0" anchor="ctr"/>
          <a:lstStyle>
            <a:lvl1pPr algn="l">
              <a:defRPr sz="5500">
                <a:solidFill>
                  <a:schemeClr val="tx1">
                    <a:tint val="75000"/>
                  </a:schemeClr>
                </a:solidFill>
              </a:defRPr>
            </a:lvl1pPr>
          </a:lstStyle>
          <a:p>
            <a:fld id="{04E14F8A-383D-4A88-ACB7-8FFCABB8B98F}" type="datetimeFigureOut">
              <a:rPr kumimoji="1" lang="ja-JP" altLang="en-US" smtClean="0"/>
              <a:pPr/>
              <a:t>2018/6/5</a:t>
            </a:fld>
            <a:endParaRPr kumimoji="1" lang="ja-JP" altLang="en-US" dirty="0"/>
          </a:p>
        </p:txBody>
      </p:sp>
      <p:sp>
        <p:nvSpPr>
          <p:cNvPr id="5" name="フッター プレースホルダー 4"/>
          <p:cNvSpPr>
            <a:spLocks noGrp="1"/>
          </p:cNvSpPr>
          <p:nvPr>
            <p:ph type="ftr" sz="quarter" idx="3"/>
          </p:nvPr>
        </p:nvSpPr>
        <p:spPr>
          <a:xfrm>
            <a:off x="10345658" y="39677176"/>
            <a:ext cx="9588659" cy="2279158"/>
          </a:xfrm>
          <a:prstGeom prst="rect">
            <a:avLst/>
          </a:prstGeom>
        </p:spPr>
        <p:txBody>
          <a:bodyPr vert="horz" lIns="417314" tIns="208657" rIns="417314" bIns="208657" rtlCol="0" anchor="ctr"/>
          <a:lstStyle>
            <a:lvl1pPr algn="ctr">
              <a:defRPr sz="55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21700649" y="39677176"/>
            <a:ext cx="7065328" cy="2279158"/>
          </a:xfrm>
          <a:prstGeom prst="rect">
            <a:avLst/>
          </a:prstGeom>
        </p:spPr>
        <p:txBody>
          <a:bodyPr vert="horz" lIns="417314" tIns="208657" rIns="417314" bIns="208657" rtlCol="0" anchor="ctr"/>
          <a:lstStyle>
            <a:lvl1pPr algn="r">
              <a:defRPr sz="5500">
                <a:solidFill>
                  <a:schemeClr val="tx1">
                    <a:tint val="75000"/>
                  </a:schemeClr>
                </a:solidFill>
              </a:defRPr>
            </a:lvl1pPr>
          </a:lstStyle>
          <a:p>
            <a:fld id="{7A5E8043-E807-4CCC-AA4A-B34B5D54D717}" type="slidenum">
              <a:rPr kumimoji="1" lang="ja-JP" altLang="en-US" smtClean="0"/>
              <a:pPr/>
              <a:t>‹#›</a:t>
            </a:fld>
            <a:endParaRPr kumimoji="1" lang="ja-JP" altLang="en-US" dirty="0"/>
          </a:p>
        </p:txBody>
      </p:sp>
    </p:spTree>
    <p:extLst>
      <p:ext uri="{BB962C8B-B14F-4D97-AF65-F5344CB8AC3E}">
        <p14:creationId xmlns:p14="http://schemas.microsoft.com/office/powerpoint/2010/main" val="35584161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3160" rtl="0" eaLnBrk="1" latinLnBrk="0" hangingPunct="1">
        <a:spcBef>
          <a:spcPct val="0"/>
        </a:spcBef>
        <a:buNone/>
        <a:defRPr kumimoji="1" sz="20100" kern="1200">
          <a:solidFill>
            <a:schemeClr val="tx1"/>
          </a:solidFill>
          <a:latin typeface="+mj-lt"/>
          <a:ea typeface="+mj-ea"/>
          <a:cs typeface="+mj-cs"/>
        </a:defRPr>
      </a:lvl1pPr>
    </p:titleStyle>
    <p:bodyStyle>
      <a:lvl1pPr marL="1564937" indent="-1564937" algn="l" defTabSz="4173160" rtl="0" eaLnBrk="1" latinLnBrk="0" hangingPunct="1">
        <a:spcBef>
          <a:spcPct val="20000"/>
        </a:spcBef>
        <a:buFont typeface="Arial" panose="020B0604020202020204" pitchFamily="34" charset="0"/>
        <a:buChar char="•"/>
        <a:defRPr kumimoji="1" sz="14600" kern="1200">
          <a:solidFill>
            <a:schemeClr val="tx1"/>
          </a:solidFill>
          <a:latin typeface="+mn-lt"/>
          <a:ea typeface="+mn-ea"/>
          <a:cs typeface="+mn-cs"/>
        </a:defRPr>
      </a:lvl1pPr>
      <a:lvl2pPr marL="3390682" indent="-1304111" algn="l" defTabSz="4173160" rtl="0" eaLnBrk="1" latinLnBrk="0" hangingPunct="1">
        <a:spcBef>
          <a:spcPct val="20000"/>
        </a:spcBef>
        <a:buFont typeface="Arial" panose="020B0604020202020204" pitchFamily="34" charset="0"/>
        <a:buChar char="–"/>
        <a:defRPr kumimoji="1" sz="12800" kern="1200">
          <a:solidFill>
            <a:schemeClr val="tx1"/>
          </a:solidFill>
          <a:latin typeface="+mn-lt"/>
          <a:ea typeface="+mn-ea"/>
          <a:cs typeface="+mn-cs"/>
        </a:defRPr>
      </a:lvl2pPr>
      <a:lvl3pPr marL="5216446" indent="-1043286" algn="l" defTabSz="4173160" rtl="0" eaLnBrk="1" latinLnBrk="0" hangingPunct="1">
        <a:spcBef>
          <a:spcPct val="20000"/>
        </a:spcBef>
        <a:buFont typeface="Arial" panose="020B0604020202020204" pitchFamily="34" charset="0"/>
        <a:buChar char="•"/>
        <a:defRPr kumimoji="1" sz="11000" kern="1200">
          <a:solidFill>
            <a:schemeClr val="tx1"/>
          </a:solidFill>
          <a:latin typeface="+mn-lt"/>
          <a:ea typeface="+mn-ea"/>
          <a:cs typeface="+mn-cs"/>
        </a:defRPr>
      </a:lvl3pPr>
      <a:lvl4pPr marL="7303017" indent="-1043286" algn="l" defTabSz="4173160" rtl="0" eaLnBrk="1" latinLnBrk="0" hangingPunct="1">
        <a:spcBef>
          <a:spcPct val="20000"/>
        </a:spcBef>
        <a:buFont typeface="Arial" panose="020B0604020202020204" pitchFamily="34" charset="0"/>
        <a:buChar char="–"/>
        <a:defRPr kumimoji="1" sz="9100" kern="1200">
          <a:solidFill>
            <a:schemeClr val="tx1"/>
          </a:solidFill>
          <a:latin typeface="+mn-lt"/>
          <a:ea typeface="+mn-ea"/>
          <a:cs typeface="+mn-cs"/>
        </a:defRPr>
      </a:lvl4pPr>
      <a:lvl5pPr marL="9389606" indent="-1043286" algn="l" defTabSz="4173160" rtl="0" eaLnBrk="1" latinLnBrk="0" hangingPunct="1">
        <a:spcBef>
          <a:spcPct val="20000"/>
        </a:spcBef>
        <a:buFont typeface="Arial" panose="020B0604020202020204" pitchFamily="34" charset="0"/>
        <a:buChar char="»"/>
        <a:defRPr kumimoji="1" sz="9100" kern="1200">
          <a:solidFill>
            <a:schemeClr val="tx1"/>
          </a:solidFill>
          <a:latin typeface="+mn-lt"/>
          <a:ea typeface="+mn-ea"/>
          <a:cs typeface="+mn-cs"/>
        </a:defRPr>
      </a:lvl5pPr>
      <a:lvl6pPr marL="11476177" indent="-1043286" algn="l" defTabSz="4173160" rtl="0" eaLnBrk="1" latinLnBrk="0" hangingPunct="1">
        <a:spcBef>
          <a:spcPct val="20000"/>
        </a:spcBef>
        <a:buFont typeface="Arial" panose="020B0604020202020204" pitchFamily="34" charset="0"/>
        <a:buChar char="•"/>
        <a:defRPr kumimoji="1" sz="9100" kern="1200">
          <a:solidFill>
            <a:schemeClr val="tx1"/>
          </a:solidFill>
          <a:latin typeface="+mn-lt"/>
          <a:ea typeface="+mn-ea"/>
          <a:cs typeface="+mn-cs"/>
        </a:defRPr>
      </a:lvl6pPr>
      <a:lvl7pPr marL="13562748" indent="-1043286" algn="l" defTabSz="4173160" rtl="0" eaLnBrk="1" latinLnBrk="0" hangingPunct="1">
        <a:spcBef>
          <a:spcPct val="20000"/>
        </a:spcBef>
        <a:buFont typeface="Arial" panose="020B0604020202020204" pitchFamily="34" charset="0"/>
        <a:buChar char="•"/>
        <a:defRPr kumimoji="1" sz="9100" kern="1200">
          <a:solidFill>
            <a:schemeClr val="tx1"/>
          </a:solidFill>
          <a:latin typeface="+mn-lt"/>
          <a:ea typeface="+mn-ea"/>
          <a:cs typeface="+mn-cs"/>
        </a:defRPr>
      </a:lvl7pPr>
      <a:lvl8pPr marL="15649337" indent="-1043286" algn="l" defTabSz="4173160" rtl="0" eaLnBrk="1" latinLnBrk="0" hangingPunct="1">
        <a:spcBef>
          <a:spcPct val="20000"/>
        </a:spcBef>
        <a:buFont typeface="Arial" panose="020B0604020202020204" pitchFamily="34" charset="0"/>
        <a:buChar char="•"/>
        <a:defRPr kumimoji="1" sz="9100" kern="1200">
          <a:solidFill>
            <a:schemeClr val="tx1"/>
          </a:solidFill>
          <a:latin typeface="+mn-lt"/>
          <a:ea typeface="+mn-ea"/>
          <a:cs typeface="+mn-cs"/>
        </a:defRPr>
      </a:lvl8pPr>
      <a:lvl9pPr marL="17735908" indent="-1043286" algn="l" defTabSz="4173160" rtl="0" eaLnBrk="1" latinLnBrk="0" hangingPunct="1">
        <a:spcBef>
          <a:spcPct val="20000"/>
        </a:spcBef>
        <a:buFont typeface="Arial" panose="020B0604020202020204" pitchFamily="34" charset="0"/>
        <a:buChar char="•"/>
        <a:defRPr kumimoji="1" sz="9100" kern="1200">
          <a:solidFill>
            <a:schemeClr val="tx1"/>
          </a:solidFill>
          <a:latin typeface="+mn-lt"/>
          <a:ea typeface="+mn-ea"/>
          <a:cs typeface="+mn-cs"/>
        </a:defRPr>
      </a:lvl9pPr>
    </p:bodyStyle>
    <p:otherStyle>
      <a:defPPr>
        <a:defRPr lang="ja-JP"/>
      </a:defPPr>
      <a:lvl1pPr marL="0" algn="l" defTabSz="4173160" rtl="0" eaLnBrk="1" latinLnBrk="0" hangingPunct="1">
        <a:defRPr kumimoji="1" sz="8200" kern="1200">
          <a:solidFill>
            <a:schemeClr val="tx1"/>
          </a:solidFill>
          <a:latin typeface="+mn-lt"/>
          <a:ea typeface="+mn-ea"/>
          <a:cs typeface="+mn-cs"/>
        </a:defRPr>
      </a:lvl1pPr>
      <a:lvl2pPr marL="2086571" algn="l" defTabSz="4173160" rtl="0" eaLnBrk="1" latinLnBrk="0" hangingPunct="1">
        <a:defRPr kumimoji="1" sz="8200" kern="1200">
          <a:solidFill>
            <a:schemeClr val="tx1"/>
          </a:solidFill>
          <a:latin typeface="+mn-lt"/>
          <a:ea typeface="+mn-ea"/>
          <a:cs typeface="+mn-cs"/>
        </a:defRPr>
      </a:lvl2pPr>
      <a:lvl3pPr marL="4173160" algn="l" defTabSz="4173160" rtl="0" eaLnBrk="1" latinLnBrk="0" hangingPunct="1">
        <a:defRPr kumimoji="1" sz="8200" kern="1200">
          <a:solidFill>
            <a:schemeClr val="tx1"/>
          </a:solidFill>
          <a:latin typeface="+mn-lt"/>
          <a:ea typeface="+mn-ea"/>
          <a:cs typeface="+mn-cs"/>
        </a:defRPr>
      </a:lvl3pPr>
      <a:lvl4pPr marL="6259731" algn="l" defTabSz="4173160" rtl="0" eaLnBrk="1" latinLnBrk="0" hangingPunct="1">
        <a:defRPr kumimoji="1" sz="8200" kern="1200">
          <a:solidFill>
            <a:schemeClr val="tx1"/>
          </a:solidFill>
          <a:latin typeface="+mn-lt"/>
          <a:ea typeface="+mn-ea"/>
          <a:cs typeface="+mn-cs"/>
        </a:defRPr>
      </a:lvl4pPr>
      <a:lvl5pPr marL="8346307" algn="l" defTabSz="4173160" rtl="0" eaLnBrk="1" latinLnBrk="0" hangingPunct="1">
        <a:defRPr kumimoji="1" sz="8200" kern="1200">
          <a:solidFill>
            <a:schemeClr val="tx1"/>
          </a:solidFill>
          <a:latin typeface="+mn-lt"/>
          <a:ea typeface="+mn-ea"/>
          <a:cs typeface="+mn-cs"/>
        </a:defRPr>
      </a:lvl5pPr>
      <a:lvl6pPr marL="10432892" algn="l" defTabSz="4173160" rtl="0" eaLnBrk="1" latinLnBrk="0" hangingPunct="1">
        <a:defRPr kumimoji="1" sz="8200" kern="1200">
          <a:solidFill>
            <a:schemeClr val="tx1"/>
          </a:solidFill>
          <a:latin typeface="+mn-lt"/>
          <a:ea typeface="+mn-ea"/>
          <a:cs typeface="+mn-cs"/>
        </a:defRPr>
      </a:lvl6pPr>
      <a:lvl7pPr marL="12519463" algn="l" defTabSz="4173160" rtl="0" eaLnBrk="1" latinLnBrk="0" hangingPunct="1">
        <a:defRPr kumimoji="1" sz="8200" kern="1200">
          <a:solidFill>
            <a:schemeClr val="tx1"/>
          </a:solidFill>
          <a:latin typeface="+mn-lt"/>
          <a:ea typeface="+mn-ea"/>
          <a:cs typeface="+mn-cs"/>
        </a:defRPr>
      </a:lvl7pPr>
      <a:lvl8pPr marL="14606038" algn="l" defTabSz="4173160" rtl="0" eaLnBrk="1" latinLnBrk="0" hangingPunct="1">
        <a:defRPr kumimoji="1" sz="8200" kern="1200">
          <a:solidFill>
            <a:schemeClr val="tx1"/>
          </a:solidFill>
          <a:latin typeface="+mn-lt"/>
          <a:ea typeface="+mn-ea"/>
          <a:cs typeface="+mn-cs"/>
        </a:defRPr>
      </a:lvl8pPr>
      <a:lvl9pPr marL="16692623" algn="l" defTabSz="4173160" rtl="0" eaLnBrk="1" latinLnBrk="0" hangingPunct="1">
        <a:defRPr kumimoji="1"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6" name="グループ化 55"/>
          <p:cNvGrpSpPr/>
          <p:nvPr/>
        </p:nvGrpSpPr>
        <p:grpSpPr>
          <a:xfrm>
            <a:off x="10697739" y="6711984"/>
            <a:ext cx="18097858" cy="1633137"/>
            <a:chOff x="-18850684" y="8600727"/>
            <a:chExt cx="14400928" cy="1799305"/>
          </a:xfrm>
        </p:grpSpPr>
        <p:grpSp>
          <p:nvGrpSpPr>
            <p:cNvPr id="57" name="グループ化 12"/>
            <p:cNvGrpSpPr/>
            <p:nvPr/>
          </p:nvGrpSpPr>
          <p:grpSpPr>
            <a:xfrm>
              <a:off x="-18707442" y="8600727"/>
              <a:ext cx="14257686" cy="1799305"/>
              <a:chOff x="-13969552" y="2536977"/>
              <a:chExt cx="14257686" cy="1799305"/>
            </a:xfrm>
          </p:grpSpPr>
          <p:sp>
            <p:nvSpPr>
              <p:cNvPr id="59" name="正方形/長方形 58"/>
              <p:cNvSpPr/>
              <p:nvPr/>
            </p:nvSpPr>
            <p:spPr>
              <a:xfrm>
                <a:off x="-13969552" y="2805521"/>
                <a:ext cx="13969552" cy="153076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正方形/長方形 59"/>
              <p:cNvSpPr/>
              <p:nvPr/>
            </p:nvSpPr>
            <p:spPr>
              <a:xfrm>
                <a:off x="-13681418" y="2536977"/>
                <a:ext cx="13969552" cy="15307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58" name="正方形/長方形 57"/>
            <p:cNvSpPr/>
            <p:nvPr/>
          </p:nvSpPr>
          <p:spPr>
            <a:xfrm>
              <a:off x="-18850684" y="8606085"/>
              <a:ext cx="13969551" cy="16635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介入</a:t>
              </a:r>
              <a:r>
                <a:rPr lang="ja-JP" altLang="en-US" sz="8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内容・方法</a:t>
              </a:r>
              <a:endParaRPr lang="ja-JP" altLang="en-US" sz="6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6" name="テキスト ボックス 5"/>
          <p:cNvSpPr txBox="1"/>
          <p:nvPr/>
        </p:nvSpPr>
        <p:spPr>
          <a:xfrm>
            <a:off x="673471" y="8436469"/>
            <a:ext cx="9641980" cy="7294230"/>
          </a:xfrm>
          <a:prstGeom prst="rect">
            <a:avLst/>
          </a:prstGeom>
          <a:noFill/>
          <a:ln>
            <a:solidFill>
              <a:schemeClr val="tx1"/>
            </a:solidFill>
          </a:ln>
        </p:spPr>
        <p:txBody>
          <a:bodyPr wrap="square" lIns="91366" tIns="45683" rIns="91366" bIns="45683" rtlCol="0">
            <a:spAutoFit/>
          </a:bodyPr>
          <a:lstStyle/>
          <a:p>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266700" indent="-266700"/>
            <a:r>
              <a:rPr lang="ja-JP" altLang="en-US" sz="3600" dirty="0" smtClean="0">
                <a:latin typeface="Meiryo UI" panose="020B0604030504040204" pitchFamily="50" charset="-128"/>
                <a:ea typeface="Meiryo UI" panose="020B0604030504040204" pitchFamily="50" charset="-128"/>
                <a:cs typeface="Meiryo UI" panose="020B0604030504040204" pitchFamily="50" charset="-128"/>
              </a:rPr>
              <a:t>研究の目的について書く。研究の背景や疑問点を先に書き，矢印の後に，研究の目的をまとめる。</a:t>
            </a:r>
            <a:endParaRPr lang="en-US" altLang="ja-JP" sz="3600" dirty="0" smtClean="0">
              <a:latin typeface="Meiryo UI" panose="020B0604030504040204" pitchFamily="50" charset="-128"/>
              <a:ea typeface="Meiryo UI" panose="020B0604030504040204" pitchFamily="50" charset="-128"/>
              <a:cs typeface="Meiryo UI" panose="020B0604030504040204" pitchFamily="50" charset="-128"/>
            </a:endParaRPr>
          </a:p>
          <a:p>
            <a:pPr marL="266700" indent="-266700"/>
            <a:r>
              <a:rPr lang="ja-JP" altLang="en-US" sz="3600" dirty="0">
                <a:latin typeface="Meiryo UI" panose="020B0604030504040204" pitchFamily="50" charset="-128"/>
                <a:ea typeface="Meiryo UI" panose="020B0604030504040204" pitchFamily="50" charset="-128"/>
                <a:cs typeface="Meiryo UI" panose="020B0604030504040204" pitchFamily="50" charset="-128"/>
              </a:rPr>
              <a:t>きちんと</a:t>
            </a:r>
            <a:r>
              <a:rPr lang="ja-JP" altLang="en-US" sz="3600" dirty="0" smtClean="0">
                <a:latin typeface="Meiryo UI" panose="020B0604030504040204" pitchFamily="50" charset="-128"/>
                <a:ea typeface="Meiryo UI" panose="020B0604030504040204" pitchFamily="50" charset="-128"/>
                <a:cs typeface="Meiryo UI" panose="020B0604030504040204" pitchFamily="50" charset="-128"/>
              </a:rPr>
              <a:t>した</a:t>
            </a:r>
            <a:r>
              <a:rPr lang="ja-JP" altLang="en-US" sz="3600" dirty="0">
                <a:latin typeface="Meiryo UI" panose="020B0604030504040204" pitchFamily="50" charset="-128"/>
                <a:ea typeface="Meiryo UI" panose="020B0604030504040204" pitchFamily="50" charset="-128"/>
                <a:cs typeface="Meiryo UI" panose="020B0604030504040204" pitchFamily="50" charset="-128"/>
              </a:rPr>
              <a:t>文章ではなくて</a:t>
            </a:r>
            <a:r>
              <a:rPr lang="ja-JP" altLang="en-US" sz="3600" dirty="0" smtClean="0">
                <a:latin typeface="Meiryo UI" panose="020B0604030504040204" pitchFamily="50" charset="-128"/>
                <a:ea typeface="Meiryo UI" panose="020B0604030504040204" pitchFamily="50" charset="-128"/>
                <a:cs typeface="Meiryo UI" panose="020B0604030504040204" pitchFamily="50" charset="-128"/>
              </a:rPr>
              <a:t>もよい。</a:t>
            </a:r>
            <a:endParaRPr lang="en-US" altLang="ja-JP" sz="3600" dirty="0" smtClean="0">
              <a:latin typeface="Meiryo UI" panose="020B0604030504040204" pitchFamily="50" charset="-128"/>
              <a:ea typeface="Meiryo UI" panose="020B0604030504040204" pitchFamily="50" charset="-128"/>
              <a:cs typeface="Meiryo UI" panose="020B0604030504040204" pitchFamily="50" charset="-128"/>
            </a:endParaRPr>
          </a:p>
          <a:p>
            <a:pPr marL="266700" indent="-266700"/>
            <a:r>
              <a:rPr lang="ja-JP" altLang="en-US" sz="3600" dirty="0" smtClean="0">
                <a:latin typeface="Meiryo UI" panose="020B0604030504040204" pitchFamily="50" charset="-128"/>
                <a:ea typeface="Meiryo UI" panose="020B0604030504040204" pitchFamily="50" charset="-128"/>
                <a:cs typeface="Meiryo UI" panose="020B0604030504040204" pitchFamily="50" charset="-128"/>
              </a:rPr>
              <a:t>・〇〇〇〇</a:t>
            </a:r>
            <a:endParaRPr lang="en-US" altLang="ja-JP" sz="3600" dirty="0" smtClean="0">
              <a:latin typeface="Meiryo UI" panose="020B0604030504040204" pitchFamily="50" charset="-128"/>
              <a:ea typeface="Meiryo UI" panose="020B0604030504040204" pitchFamily="50" charset="-128"/>
              <a:cs typeface="Meiryo UI" panose="020B0604030504040204" pitchFamily="50" charset="-128"/>
            </a:endParaRPr>
          </a:p>
          <a:p>
            <a:pPr marL="266700" indent="-266700"/>
            <a:r>
              <a:rPr lang="ja-JP" altLang="en-US" sz="36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3600" dirty="0" smtClean="0">
                <a:latin typeface="Meiryo UI" panose="020B0604030504040204" pitchFamily="50" charset="-128"/>
                <a:ea typeface="Meiryo UI" panose="020B0604030504040204" pitchFamily="50" charset="-128"/>
                <a:cs typeface="Meiryo UI" panose="020B0604030504040204" pitchFamily="50" charset="-128"/>
              </a:rPr>
              <a:t>××××</a:t>
            </a:r>
          </a:p>
          <a:p>
            <a:pPr marL="266700" indent="-266700"/>
            <a:endParaRPr lang="en-US" altLang="ja-JP" sz="3600" dirty="0" smtClean="0">
              <a:latin typeface="Meiryo UI" panose="020B0604030504040204" pitchFamily="50" charset="-128"/>
              <a:ea typeface="Meiryo UI" panose="020B0604030504040204" pitchFamily="50" charset="-128"/>
              <a:cs typeface="Meiryo UI" panose="020B0604030504040204" pitchFamily="50" charset="-128"/>
            </a:endParaRPr>
          </a:p>
          <a:p>
            <a:pPr marL="266700" indent="-266700"/>
            <a:endParaRPr lang="en-US" altLang="ja-JP" sz="3600" dirty="0">
              <a:latin typeface="Meiryo UI" panose="020B0604030504040204" pitchFamily="50" charset="-128"/>
              <a:ea typeface="Meiryo UI" panose="020B0604030504040204" pitchFamily="50" charset="-128"/>
              <a:cs typeface="Meiryo UI" panose="020B0604030504040204" pitchFamily="50" charset="-128"/>
            </a:endParaRPr>
          </a:p>
          <a:p>
            <a:pPr marL="266700" indent="-266700"/>
            <a:endParaRPr lang="en-US" altLang="ja-JP" sz="3600" dirty="0" smtClean="0">
              <a:latin typeface="Meiryo UI" panose="020B0604030504040204" pitchFamily="50" charset="-128"/>
              <a:ea typeface="Meiryo UI" panose="020B0604030504040204" pitchFamily="50" charset="-128"/>
              <a:cs typeface="Meiryo UI" panose="020B0604030504040204" pitchFamily="50" charset="-128"/>
            </a:endParaRPr>
          </a:p>
          <a:p>
            <a:pPr marL="266700" indent="-266700"/>
            <a:endParaRPr lang="en-US" altLang="ja-JP" sz="3600" dirty="0">
              <a:latin typeface="Meiryo UI" panose="020B0604030504040204" pitchFamily="50" charset="-128"/>
              <a:ea typeface="Meiryo UI" panose="020B0604030504040204" pitchFamily="50" charset="-128"/>
              <a:cs typeface="Meiryo UI" panose="020B0604030504040204" pitchFamily="50" charset="-128"/>
            </a:endParaRPr>
          </a:p>
          <a:p>
            <a:pPr marL="266700" indent="-266700"/>
            <a:endParaRPr lang="en-US" altLang="ja-JP" sz="3600" dirty="0" smtClean="0">
              <a:latin typeface="Meiryo UI" panose="020B0604030504040204" pitchFamily="50" charset="-128"/>
              <a:ea typeface="Meiryo UI" panose="020B0604030504040204" pitchFamily="50" charset="-128"/>
              <a:cs typeface="Meiryo UI" panose="020B0604030504040204" pitchFamily="50" charset="-128"/>
            </a:endParaRPr>
          </a:p>
          <a:p>
            <a:pPr marL="266700" indent="-266700"/>
            <a:endParaRPr lang="en-US" altLang="ja-JP" sz="3600" dirty="0">
              <a:latin typeface="Meiryo UI" panose="020B0604030504040204" pitchFamily="50" charset="-128"/>
              <a:ea typeface="Meiryo UI" panose="020B0604030504040204" pitchFamily="50" charset="-128"/>
              <a:cs typeface="Meiryo UI" panose="020B0604030504040204" pitchFamily="50" charset="-128"/>
            </a:endParaRPr>
          </a:p>
          <a:p>
            <a:pPr marL="266700" indent="-266700"/>
            <a:r>
              <a:rPr lang="ja-JP" altLang="en-US" sz="3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3600" dirty="0" smtClean="0">
              <a:latin typeface="Meiryo UI" panose="020B0604030504040204" pitchFamily="50" charset="-128"/>
              <a:ea typeface="Meiryo UI" panose="020B0604030504040204" pitchFamily="50" charset="-128"/>
              <a:cs typeface="Meiryo UI" panose="020B0604030504040204" pitchFamily="50" charset="-128"/>
            </a:endParaRPr>
          </a:p>
          <a:p>
            <a:pPr marL="266700" indent="-266700"/>
            <a:endParaRPr lang="en-US" altLang="ja-JP" sz="2400"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2" name="グループ化 11"/>
          <p:cNvGrpSpPr/>
          <p:nvPr/>
        </p:nvGrpSpPr>
        <p:grpSpPr>
          <a:xfrm>
            <a:off x="681846" y="6570614"/>
            <a:ext cx="9633605" cy="1774506"/>
            <a:chOff x="-18707442" y="8625526"/>
            <a:chExt cx="14673199" cy="1774506"/>
          </a:xfrm>
        </p:grpSpPr>
        <p:grpSp>
          <p:nvGrpSpPr>
            <p:cNvPr id="13" name="グループ化 12"/>
            <p:cNvGrpSpPr/>
            <p:nvPr/>
          </p:nvGrpSpPr>
          <p:grpSpPr>
            <a:xfrm>
              <a:off x="-18707442" y="8625526"/>
              <a:ext cx="14551826" cy="1774506"/>
              <a:chOff x="-13969552" y="2561776"/>
              <a:chExt cx="14551826" cy="1774506"/>
            </a:xfrm>
          </p:grpSpPr>
          <p:sp>
            <p:nvSpPr>
              <p:cNvPr id="16" name="正方形/長方形 15"/>
              <p:cNvSpPr/>
              <p:nvPr/>
            </p:nvSpPr>
            <p:spPr>
              <a:xfrm>
                <a:off x="-13969552" y="2805521"/>
                <a:ext cx="13969552" cy="153076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13387276" y="2561776"/>
                <a:ext cx="13969550" cy="15307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5" name="正方形/長方形 14"/>
            <p:cNvSpPr/>
            <p:nvPr/>
          </p:nvSpPr>
          <p:spPr>
            <a:xfrm>
              <a:off x="-18003796" y="8678941"/>
              <a:ext cx="13969553" cy="15307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目的</a:t>
              </a:r>
              <a:endParaRPr lang="ja-JP" altLang="en-US" sz="8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54" name="テキスト ボックス 53"/>
          <p:cNvSpPr txBox="1"/>
          <p:nvPr/>
        </p:nvSpPr>
        <p:spPr>
          <a:xfrm>
            <a:off x="2034531" y="1867442"/>
            <a:ext cx="26210912" cy="3046988"/>
          </a:xfrm>
          <a:prstGeom prst="rect">
            <a:avLst/>
          </a:prstGeom>
          <a:noFill/>
        </p:spPr>
        <p:txBody>
          <a:bodyPr wrap="square">
            <a:spAutoFit/>
          </a:bodyPr>
          <a:lstStyle/>
          <a:p>
            <a:pPr algn="ctr">
              <a:defRPr/>
            </a:pPr>
            <a:r>
              <a:rPr lang="ja-JP" altLang="en-US" sz="9600"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タイトル</a:t>
            </a:r>
            <a:endParaRPr lang="en-US" altLang="ja-JP" sz="9600"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endParaRPr lang="en-US" altLang="ja-JP" sz="9600"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下矢印 2"/>
          <p:cNvSpPr/>
          <p:nvPr/>
        </p:nvSpPr>
        <p:spPr>
          <a:xfrm>
            <a:off x="4169211" y="12527139"/>
            <a:ext cx="2761864" cy="884235"/>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88" name="グループ化 87"/>
          <p:cNvGrpSpPr/>
          <p:nvPr/>
        </p:nvGrpSpPr>
        <p:grpSpPr>
          <a:xfrm>
            <a:off x="496992" y="26301701"/>
            <a:ext cx="14513244" cy="1871313"/>
            <a:chOff x="-18815745" y="8528719"/>
            <a:chExt cx="14365989" cy="1871313"/>
          </a:xfrm>
        </p:grpSpPr>
        <p:grpSp>
          <p:nvGrpSpPr>
            <p:cNvPr id="89" name="グループ化 12"/>
            <p:cNvGrpSpPr/>
            <p:nvPr/>
          </p:nvGrpSpPr>
          <p:grpSpPr>
            <a:xfrm>
              <a:off x="-18707442" y="8528719"/>
              <a:ext cx="14257686" cy="1871313"/>
              <a:chOff x="-13969552" y="2464969"/>
              <a:chExt cx="14257686" cy="1871313"/>
            </a:xfrm>
          </p:grpSpPr>
          <p:sp>
            <p:nvSpPr>
              <p:cNvPr id="98" name="正方形/長方形 97"/>
              <p:cNvSpPr/>
              <p:nvPr/>
            </p:nvSpPr>
            <p:spPr>
              <a:xfrm>
                <a:off x="-13969552" y="2805521"/>
                <a:ext cx="13969552" cy="153076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9" name="正方形/長方形 98"/>
              <p:cNvSpPr/>
              <p:nvPr/>
            </p:nvSpPr>
            <p:spPr>
              <a:xfrm>
                <a:off x="-13681418" y="2464969"/>
                <a:ext cx="13969552" cy="15307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97" name="正方形/長方形 96"/>
            <p:cNvSpPr/>
            <p:nvPr/>
          </p:nvSpPr>
          <p:spPr>
            <a:xfrm>
              <a:off x="-18815745" y="8654142"/>
              <a:ext cx="13969552" cy="15307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結果と考察</a:t>
              </a:r>
              <a:endParaRPr lang="ja-JP" altLang="en-US" sz="6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01" name="テキスト ボックス 100"/>
          <p:cNvSpPr txBox="1"/>
          <p:nvPr/>
        </p:nvSpPr>
        <p:spPr>
          <a:xfrm>
            <a:off x="681846" y="29109118"/>
            <a:ext cx="10558009" cy="5601459"/>
          </a:xfrm>
          <a:prstGeom prst="rect">
            <a:avLst/>
          </a:prstGeom>
          <a:noFill/>
          <a:ln>
            <a:solidFill>
              <a:schemeClr val="tx1"/>
            </a:solidFill>
          </a:ln>
        </p:spPr>
        <p:txBody>
          <a:bodyPr wrap="square" lIns="91366" tIns="45683" rIns="91366" bIns="45683" rtlCol="0">
            <a:spAutoFit/>
          </a:bodyPr>
          <a:lstStyle/>
          <a:p>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marL="257175" indent="-257175"/>
            <a:r>
              <a:rPr lang="ja-JP" altLang="en-US" sz="4800" dirty="0" smtClean="0">
                <a:latin typeface="Meiryo UI" panose="020B0604030504040204" pitchFamily="50" charset="-128"/>
                <a:ea typeface="Meiryo UI" panose="020B0604030504040204" pitchFamily="50" charset="-128"/>
                <a:cs typeface="Meiryo UI" panose="020B0604030504040204" pitchFamily="50" charset="-128"/>
              </a:rPr>
              <a:t>　介入の</a:t>
            </a:r>
            <a:r>
              <a:rPr lang="ja-JP" altLang="en-US" sz="4800" dirty="0">
                <a:latin typeface="Meiryo UI" panose="020B0604030504040204" pitchFamily="50" charset="-128"/>
                <a:ea typeface="Meiryo UI" panose="020B0604030504040204" pitchFamily="50" charset="-128"/>
                <a:cs typeface="Meiryo UI" panose="020B0604030504040204" pitchFamily="50" charset="-128"/>
              </a:rPr>
              <a:t>効果</a:t>
            </a:r>
            <a:endParaRPr lang="en-US" altLang="ja-JP" sz="4800" dirty="0" smtClean="0">
              <a:latin typeface="Meiryo UI" panose="020B0604030504040204" pitchFamily="50" charset="-128"/>
              <a:ea typeface="Meiryo UI" panose="020B0604030504040204" pitchFamily="50" charset="-128"/>
              <a:cs typeface="Meiryo UI" panose="020B0604030504040204" pitchFamily="50" charset="-128"/>
            </a:endParaRPr>
          </a:p>
          <a:p>
            <a:pPr marL="257175" indent="-257175"/>
            <a:endParaRPr lang="en-US" altLang="ja-JP" sz="3600" b="1" dirty="0" smtClean="0">
              <a:latin typeface="Meiryo UI" panose="020B0604030504040204" pitchFamily="50" charset="-128"/>
              <a:ea typeface="Meiryo UI" panose="020B0604030504040204" pitchFamily="50" charset="-128"/>
              <a:cs typeface="Meiryo UI" panose="020B0604030504040204" pitchFamily="50" charset="-128"/>
            </a:endParaRPr>
          </a:p>
          <a:p>
            <a:pPr marL="257175" indent="-257175"/>
            <a:r>
              <a:rPr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　介入した結果，どのような結果が得られたか。結果のみを書く。</a:t>
            </a:r>
            <a:endParaRPr lang="en-US" altLang="ja-JP" sz="3600" b="1" dirty="0" smtClean="0">
              <a:latin typeface="Meiryo UI" panose="020B0604030504040204" pitchFamily="50" charset="-128"/>
              <a:ea typeface="Meiryo UI" panose="020B0604030504040204" pitchFamily="50" charset="-128"/>
              <a:cs typeface="Meiryo UI" panose="020B0604030504040204" pitchFamily="50" charset="-128"/>
            </a:endParaRPr>
          </a:p>
          <a:p>
            <a:pPr marL="257175" indent="-257175"/>
            <a:endParaRPr lang="en-US" altLang="ja-JP" sz="36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57175" indent="-257175"/>
            <a:r>
              <a:rPr lang="ja-JP" altLang="en-US" sz="3600"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⇒その結果から，どのようなことが言えるのか，考察を書く。</a:t>
            </a:r>
            <a:endParaRPr lang="en-US" altLang="ja-JP" sz="3600"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57175" indent="-257175"/>
            <a:endParaRPr lang="en-US" altLang="ja-JP" sz="36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57175" indent="-257175"/>
            <a:endParaRPr lang="en-US" altLang="ja-JP" sz="36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57175" indent="-257175"/>
            <a:endParaRPr lang="en-US" altLang="ja-JP" sz="40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8" name="テキスト ボックス 107"/>
          <p:cNvSpPr txBox="1"/>
          <p:nvPr/>
        </p:nvSpPr>
        <p:spPr>
          <a:xfrm>
            <a:off x="12619707" y="29206164"/>
            <a:ext cx="16895970" cy="5447570"/>
          </a:xfrm>
          <a:prstGeom prst="rect">
            <a:avLst/>
          </a:prstGeom>
          <a:noFill/>
          <a:ln>
            <a:solidFill>
              <a:schemeClr val="tx1"/>
            </a:solidFill>
          </a:ln>
        </p:spPr>
        <p:txBody>
          <a:bodyPr wrap="square" lIns="91366" tIns="45683" rIns="91366" bIns="45683" rtlCol="0">
            <a:spAutoFit/>
          </a:bodyPr>
          <a:lstStyle/>
          <a:p>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257175" indent="-257175"/>
            <a:r>
              <a:rPr lang="ja-JP" altLang="en-US" sz="4800" dirty="0" smtClean="0">
                <a:latin typeface="Meiryo UI" panose="020B0604030504040204" pitchFamily="50" charset="-128"/>
                <a:ea typeface="Meiryo UI" panose="020B0604030504040204" pitchFamily="50" charset="-128"/>
                <a:cs typeface="Meiryo UI" panose="020B0604030504040204" pitchFamily="50" charset="-128"/>
              </a:rPr>
              <a:t>　〇〇することの</a:t>
            </a:r>
            <a:r>
              <a:rPr lang="ja-JP" altLang="en-US" sz="4800" dirty="0">
                <a:latin typeface="Meiryo UI" panose="020B0604030504040204" pitchFamily="50" charset="-128"/>
                <a:ea typeface="Meiryo UI" panose="020B0604030504040204" pitchFamily="50" charset="-128"/>
                <a:cs typeface="Meiryo UI" panose="020B0604030504040204" pitchFamily="50" charset="-128"/>
              </a:rPr>
              <a:t>効果</a:t>
            </a:r>
            <a:endParaRPr lang="en-US" altLang="ja-JP" sz="4800" dirty="0" smtClean="0">
              <a:latin typeface="Meiryo UI" panose="020B0604030504040204" pitchFamily="50" charset="-128"/>
              <a:ea typeface="Meiryo UI" panose="020B0604030504040204" pitchFamily="50" charset="-128"/>
              <a:cs typeface="Meiryo UI" panose="020B0604030504040204" pitchFamily="50" charset="-128"/>
            </a:endParaRPr>
          </a:p>
          <a:p>
            <a:pPr marL="257175" indent="-257175"/>
            <a:endParaRPr lang="en-US" altLang="ja-JP" sz="3600" dirty="0" smtClean="0">
              <a:latin typeface="Meiryo UI" panose="020B0604030504040204" pitchFamily="50" charset="-128"/>
              <a:ea typeface="Meiryo UI" panose="020B0604030504040204" pitchFamily="50" charset="-128"/>
              <a:cs typeface="Meiryo UI" panose="020B0604030504040204" pitchFamily="50" charset="-128"/>
            </a:endParaRPr>
          </a:p>
          <a:p>
            <a:pPr marL="257175" indent="-257175"/>
            <a:r>
              <a:rPr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介入の結果，さらに別のことが言える場合には，このように別欄を設けて書くとわかりやすい。ここも結果のみを書いて。</a:t>
            </a:r>
            <a:endParaRPr lang="en-US" altLang="ja-JP" sz="3600" b="1" dirty="0">
              <a:latin typeface="Meiryo UI" panose="020B0604030504040204" pitchFamily="50" charset="-128"/>
              <a:ea typeface="Meiryo UI" panose="020B0604030504040204" pitchFamily="50" charset="-128"/>
              <a:cs typeface="Meiryo UI" panose="020B0604030504040204" pitchFamily="50" charset="-128"/>
            </a:endParaRPr>
          </a:p>
          <a:p>
            <a:pPr marL="619125" indent="-619125"/>
            <a:r>
              <a:rPr lang="ja-JP" altLang="en-US" sz="3600"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⇒その結果から，どのようなことが言えるのか，考察を書く。</a:t>
            </a:r>
            <a:endParaRPr lang="en-US" altLang="ja-JP" sz="3600"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marL="619125" indent="-619125"/>
            <a:endParaRPr lang="en-US" altLang="ja-JP" sz="3600"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marL="619125" indent="-619125"/>
            <a:endParaRPr lang="en-US" altLang="ja-JP" sz="3600"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marL="619125" indent="-619125"/>
            <a:endParaRPr lang="en-US" altLang="ja-JP" sz="3600"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marL="619125" indent="-619125"/>
            <a:endParaRPr lang="en-US" altLang="ja-JP" sz="3600"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2" name="テキスト ボックス 111"/>
          <p:cNvSpPr txBox="1"/>
          <p:nvPr/>
        </p:nvSpPr>
        <p:spPr>
          <a:xfrm>
            <a:off x="594372" y="35266449"/>
            <a:ext cx="28921305" cy="7171119"/>
          </a:xfrm>
          <a:prstGeom prst="rect">
            <a:avLst/>
          </a:prstGeom>
          <a:noFill/>
          <a:ln>
            <a:solidFill>
              <a:schemeClr val="tx1"/>
            </a:solidFill>
          </a:ln>
        </p:spPr>
        <p:txBody>
          <a:bodyPr wrap="square" lIns="91366" tIns="45683" rIns="91366" bIns="45683" rtlCol="0">
            <a:spAutoFit/>
          </a:bodyPr>
          <a:lstStyle/>
          <a:p>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257175" indent="-257175"/>
            <a:r>
              <a:rPr lang="ja-JP" altLang="en-US" sz="48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総合考察：</a:t>
            </a:r>
            <a:endParaRPr lang="en-US" altLang="ja-JP" sz="48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marL="257175" indent="-257175"/>
            <a:r>
              <a:rPr lang="ja-JP" altLang="en-US" sz="4000" dirty="0" smtClean="0">
                <a:latin typeface="Meiryo UI" panose="020B0604030504040204" pitchFamily="50" charset="-128"/>
                <a:ea typeface="Meiryo UI" panose="020B0604030504040204" pitchFamily="50" charset="-128"/>
                <a:cs typeface="Meiryo UI" panose="020B0604030504040204" pitchFamily="50" charset="-128"/>
              </a:rPr>
              <a:t>・複数の結果や利用者の状態と合わせた結果の考察についてまとめる。研究の結果，言いたいことの最終結論がここに示される。</a:t>
            </a:r>
            <a:endParaRPr lang="en-US" altLang="ja-JP" sz="4000" dirty="0" smtClean="0">
              <a:latin typeface="Meiryo UI" panose="020B0604030504040204" pitchFamily="50" charset="-128"/>
              <a:ea typeface="Meiryo UI" panose="020B0604030504040204" pitchFamily="50" charset="-128"/>
              <a:cs typeface="Meiryo UI" panose="020B0604030504040204" pitchFamily="50" charset="-128"/>
            </a:endParaRPr>
          </a:p>
          <a:p>
            <a:pPr marL="257175" indent="-257175"/>
            <a:endParaRPr lang="en-US" altLang="ja-JP" sz="4000"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57175" indent="-257175"/>
            <a:endParaRPr lang="en-US" altLang="ja-JP" sz="4000"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57175" indent="-257175"/>
            <a:endParaRPr lang="en-US" altLang="ja-JP" sz="4000"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57175" indent="-257175"/>
            <a:endParaRPr lang="en-US" altLang="ja-JP" sz="4000"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57175" indent="-257175"/>
            <a:endParaRPr lang="en-US" altLang="ja-JP" sz="4000"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57175" indent="-257175"/>
            <a:endParaRPr lang="en-US" altLang="ja-JP" sz="4000"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57175" indent="-257175"/>
            <a:endParaRPr lang="en-US" altLang="ja-JP" sz="4000"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57175" indent="-257175"/>
            <a:endParaRPr lang="en-US" altLang="ja-JP" sz="4000"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57175" indent="-257175"/>
            <a:endParaRPr lang="en-US" altLang="ja-JP" sz="4000"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テキスト ボックス 60"/>
          <p:cNvSpPr txBox="1"/>
          <p:nvPr/>
        </p:nvSpPr>
        <p:spPr>
          <a:xfrm>
            <a:off x="10819506" y="8459563"/>
            <a:ext cx="18696171" cy="7478896"/>
          </a:xfrm>
          <a:prstGeom prst="rect">
            <a:avLst/>
          </a:prstGeom>
          <a:noFill/>
          <a:ln>
            <a:solidFill>
              <a:schemeClr val="tx1"/>
            </a:solidFill>
          </a:ln>
        </p:spPr>
        <p:txBody>
          <a:bodyPr wrap="square" lIns="91366" tIns="45683" rIns="91366" bIns="45683" rtlCol="0">
            <a:spAutoFit/>
          </a:bodyPr>
          <a:lstStyle/>
          <a:p>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457200" indent="-457200"/>
            <a:r>
              <a:rPr lang="ja-JP" altLang="en-US" sz="3600" b="1" dirty="0">
                <a:latin typeface="Meiryo UI" panose="020B0604030504040204" pitchFamily="50" charset="-128"/>
                <a:ea typeface="Meiryo UI" panose="020B0604030504040204" pitchFamily="50" charset="-128"/>
                <a:cs typeface="Meiryo UI" panose="020B0604030504040204" pitchFamily="50" charset="-128"/>
              </a:rPr>
              <a:t>参加</a:t>
            </a:r>
            <a:r>
              <a:rPr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者</a:t>
            </a:r>
            <a:r>
              <a:rPr lang="ja-JP" altLang="en-US" sz="3600" dirty="0" smtClean="0">
                <a:latin typeface="Meiryo UI" panose="020B0604030504040204" pitchFamily="50" charset="-128"/>
                <a:ea typeface="Meiryo UI" panose="020B0604030504040204" pitchFamily="50" charset="-128"/>
                <a:cs typeface="Meiryo UI" panose="020B0604030504040204" pitchFamily="50" charset="-128"/>
              </a:rPr>
              <a:t>　参加者の情報。</a:t>
            </a:r>
            <a:endParaRPr lang="en-US" altLang="ja-JP" sz="3600" dirty="0" smtClean="0">
              <a:latin typeface="Meiryo UI" panose="020B0604030504040204" pitchFamily="50" charset="-128"/>
              <a:ea typeface="Meiryo UI" panose="020B0604030504040204" pitchFamily="50" charset="-128"/>
              <a:cs typeface="Meiryo UI" panose="020B0604030504040204" pitchFamily="50" charset="-128"/>
            </a:endParaRPr>
          </a:p>
          <a:p>
            <a:pPr marL="457200" indent="-457200"/>
            <a:r>
              <a:rPr lang="ja-JP" altLang="en-US" sz="3600" dirty="0" smtClean="0">
                <a:latin typeface="Meiryo UI" panose="020B0604030504040204" pitchFamily="50" charset="-128"/>
                <a:ea typeface="Meiryo UI" panose="020B0604030504040204" pitchFamily="50" charset="-128"/>
                <a:cs typeface="Meiryo UI" panose="020B0604030504040204" pitchFamily="50" charset="-128"/>
              </a:rPr>
              <a:t>（例）特別養護老人ホームに入居しており，認知症の症状が中・重度である利用者</a:t>
            </a:r>
            <a:r>
              <a:rPr lang="en-US" altLang="ja-JP" sz="36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3600" dirty="0" smtClean="0">
                <a:latin typeface="Meiryo UI" panose="020B0604030504040204" pitchFamily="50" charset="-128"/>
                <a:ea typeface="Meiryo UI" panose="020B0604030504040204" pitchFamily="50" charset="-128"/>
                <a:cs typeface="Meiryo UI" panose="020B0604030504040204" pitchFamily="50" charset="-128"/>
              </a:rPr>
              <a:t>名（男性</a:t>
            </a:r>
            <a:r>
              <a:rPr lang="en-US" altLang="ja-JP" sz="360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3600" dirty="0" smtClean="0">
                <a:latin typeface="Meiryo UI" panose="020B0604030504040204" pitchFamily="50" charset="-128"/>
                <a:ea typeface="Meiryo UI" panose="020B0604030504040204" pitchFamily="50" charset="-128"/>
                <a:cs typeface="Meiryo UI" panose="020B0604030504040204" pitchFamily="50" charset="-128"/>
              </a:rPr>
              <a:t>名；女性</a:t>
            </a:r>
            <a:r>
              <a:rPr lang="en-US" altLang="ja-JP" sz="3600" dirty="0" smtClean="0">
                <a:latin typeface="Meiryo UI" panose="020B0604030504040204" pitchFamily="50" charset="-128"/>
                <a:ea typeface="Meiryo UI" panose="020B0604030504040204" pitchFamily="50" charset="-128"/>
                <a:cs typeface="Meiryo UI" panose="020B0604030504040204" pitchFamily="50" charset="-128"/>
              </a:rPr>
              <a:t>6</a:t>
            </a:r>
            <a:r>
              <a:rPr lang="ja-JP" altLang="en-US" sz="3600" dirty="0" smtClean="0">
                <a:latin typeface="Meiryo UI" panose="020B0604030504040204" pitchFamily="50" charset="-128"/>
                <a:ea typeface="Meiryo UI" panose="020B0604030504040204" pitchFamily="50" charset="-128"/>
                <a:cs typeface="Meiryo UI" panose="020B0604030504040204" pitchFamily="50" charset="-128"/>
              </a:rPr>
              <a:t>名；平均年齢</a:t>
            </a:r>
            <a:r>
              <a:rPr lang="en-US" altLang="ja-JP" sz="3600" dirty="0" smtClean="0">
                <a:latin typeface="Meiryo UI" panose="020B0604030504040204" pitchFamily="50" charset="-128"/>
                <a:ea typeface="Meiryo UI" panose="020B0604030504040204" pitchFamily="50" charset="-128"/>
                <a:cs typeface="Meiryo UI" panose="020B0604030504040204" pitchFamily="50" charset="-128"/>
              </a:rPr>
              <a:t>85.7</a:t>
            </a:r>
            <a:r>
              <a:rPr lang="ja-JP" altLang="en-US" sz="3600" dirty="0" smtClean="0">
                <a:latin typeface="Meiryo UI" panose="020B0604030504040204" pitchFamily="50" charset="-128"/>
                <a:ea typeface="Meiryo UI" panose="020B0604030504040204" pitchFamily="50" charset="-128"/>
                <a:cs typeface="Meiryo UI" panose="020B0604030504040204" pitchFamily="50" charset="-128"/>
              </a:rPr>
              <a:t>歳；要介護度２～４）。</a:t>
            </a:r>
            <a:endParaRPr lang="en-US" altLang="ja-JP" sz="3600" dirty="0" smtClean="0">
              <a:latin typeface="Meiryo UI" panose="020B0604030504040204" pitchFamily="50" charset="-128"/>
              <a:ea typeface="Meiryo UI" panose="020B0604030504040204" pitchFamily="50" charset="-128"/>
              <a:cs typeface="Meiryo UI" panose="020B0604030504040204" pitchFamily="50" charset="-128"/>
            </a:endParaRPr>
          </a:p>
          <a:p>
            <a:pPr marL="457200" indent="-457200"/>
            <a:r>
              <a:rPr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介入内容</a:t>
            </a:r>
            <a:r>
              <a:rPr lang="ja-JP" altLang="en-US" sz="3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3600" dirty="0" smtClean="0">
                <a:latin typeface="Meiryo UI" panose="020B0604030504040204" pitchFamily="50" charset="-128"/>
                <a:ea typeface="Meiryo UI" panose="020B0604030504040204" pitchFamily="50" charset="-128"/>
                <a:cs typeface="Meiryo UI" panose="020B0604030504040204" pitchFamily="50" charset="-128"/>
              </a:rPr>
              <a:t>介入の内容を丁寧に書く。</a:t>
            </a:r>
            <a:endParaRPr lang="ja-JP" altLang="en-US" sz="3600"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endParaRPr lang="en-US" altLang="ja-JP" sz="3600" b="1" dirty="0" smtClean="0">
              <a:latin typeface="Meiryo UI" panose="020B0604030504040204" pitchFamily="50" charset="-128"/>
              <a:ea typeface="Meiryo UI" panose="020B0604030504040204" pitchFamily="50" charset="-128"/>
              <a:cs typeface="Meiryo UI" panose="020B0604030504040204" pitchFamily="50" charset="-128"/>
            </a:endParaRPr>
          </a:p>
          <a:p>
            <a:pPr marL="457200" indent="-457200"/>
            <a:endParaRPr lang="en-US" altLang="ja-JP" sz="3600" b="1"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endParaRPr lang="en-US" altLang="ja-JP" sz="3600" b="1" dirty="0" smtClean="0">
              <a:latin typeface="Meiryo UI" panose="020B0604030504040204" pitchFamily="50" charset="-128"/>
              <a:ea typeface="Meiryo UI" panose="020B0604030504040204" pitchFamily="50" charset="-128"/>
              <a:cs typeface="Meiryo UI" panose="020B0604030504040204" pitchFamily="50" charset="-128"/>
            </a:endParaRPr>
          </a:p>
          <a:p>
            <a:pPr marL="457200" indent="-457200"/>
            <a:endParaRPr lang="en-US" altLang="ja-JP" sz="3600" b="1" dirty="0" smtClean="0">
              <a:latin typeface="Meiryo UI" panose="020B0604030504040204" pitchFamily="50" charset="-128"/>
              <a:ea typeface="Meiryo UI" panose="020B0604030504040204" pitchFamily="50" charset="-128"/>
              <a:cs typeface="Meiryo UI" panose="020B0604030504040204" pitchFamily="50" charset="-128"/>
            </a:endParaRPr>
          </a:p>
          <a:p>
            <a:pPr marL="457200" indent="-457200"/>
            <a:r>
              <a:rPr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倫理的配慮</a:t>
            </a:r>
            <a:r>
              <a:rPr lang="ja-JP" altLang="en-US" sz="3600" dirty="0" smtClean="0">
                <a:latin typeface="Meiryo UI" panose="020B0604030504040204" pitchFamily="50" charset="-128"/>
                <a:ea typeface="Meiryo UI" panose="020B0604030504040204" pitchFamily="50" charset="-128"/>
                <a:cs typeface="Meiryo UI" panose="020B0604030504040204" pitchFamily="50" charset="-128"/>
              </a:rPr>
              <a:t>　説明と同意について，丁寧に書く。</a:t>
            </a:r>
            <a:endParaRPr lang="en-US" altLang="ja-JP" sz="3600" dirty="0" smtClean="0">
              <a:latin typeface="Meiryo UI" panose="020B0604030504040204" pitchFamily="50" charset="-128"/>
              <a:ea typeface="Meiryo UI" panose="020B0604030504040204" pitchFamily="50" charset="-128"/>
              <a:cs typeface="Meiryo UI" panose="020B0604030504040204" pitchFamily="50" charset="-128"/>
            </a:endParaRPr>
          </a:p>
          <a:p>
            <a:pPr marL="457200" indent="-457200"/>
            <a:r>
              <a:rPr lang="ja-JP" altLang="en-US" sz="3600" dirty="0" smtClean="0">
                <a:latin typeface="Meiryo UI" panose="020B0604030504040204" pitchFamily="50" charset="-128"/>
                <a:ea typeface="Meiryo UI" panose="020B0604030504040204" pitchFamily="50" charset="-128"/>
                <a:cs typeface="Meiryo UI" panose="020B0604030504040204" pitchFamily="50" charset="-128"/>
              </a:rPr>
              <a:t>（例）本研究の実施・発表について，施設長の許可を得て実施した。</a:t>
            </a:r>
            <a:r>
              <a:rPr lang="ja-JP" altLang="en-US" sz="3600" dirty="0">
                <a:latin typeface="Meiryo UI" panose="020B0604030504040204" pitchFamily="50" charset="-128"/>
                <a:ea typeface="Meiryo UI" panose="020B0604030504040204" pitchFamily="50" charset="-128"/>
                <a:cs typeface="Meiryo UI" panose="020B0604030504040204" pitchFamily="50" charset="-128"/>
              </a:rPr>
              <a:t>また，参加者家族には研究の内容と研究に協力をしなくても参加者や家族に何ら不利益を生じない事を書面で説明</a:t>
            </a:r>
            <a:r>
              <a:rPr lang="ja-JP" altLang="en-US" sz="3600" dirty="0" smtClean="0">
                <a:latin typeface="Meiryo UI" panose="020B0604030504040204" pitchFamily="50" charset="-128"/>
                <a:ea typeface="Meiryo UI" panose="020B0604030504040204" pitchFamily="50" charset="-128"/>
                <a:cs typeface="Meiryo UI" panose="020B0604030504040204" pitchFamily="50" charset="-128"/>
              </a:rPr>
              <a:t>し，書面</a:t>
            </a:r>
            <a:r>
              <a:rPr lang="ja-JP" altLang="en-US" sz="3600" dirty="0">
                <a:latin typeface="Meiryo UI" panose="020B0604030504040204" pitchFamily="50" charset="-128"/>
                <a:ea typeface="Meiryo UI" panose="020B0604030504040204" pitchFamily="50" charset="-128"/>
                <a:cs typeface="Meiryo UI" panose="020B0604030504040204" pitchFamily="50" charset="-128"/>
              </a:rPr>
              <a:t>で研究の実施と発表について同意を得た。また、本人が参加に対して明らかな拒否が見られる場合</a:t>
            </a:r>
            <a:r>
              <a:rPr lang="ja-JP" altLang="en-US" sz="3600" dirty="0" smtClean="0">
                <a:latin typeface="Meiryo UI" panose="020B0604030504040204" pitchFamily="50" charset="-128"/>
                <a:ea typeface="Meiryo UI" panose="020B0604030504040204" pitchFamily="50" charset="-128"/>
                <a:cs typeface="Meiryo UI" panose="020B0604030504040204" pitchFamily="50" charset="-128"/>
              </a:rPr>
              <a:t>は，実施</a:t>
            </a:r>
            <a:r>
              <a:rPr lang="ja-JP" altLang="en-US" sz="3600" dirty="0">
                <a:latin typeface="Meiryo UI" panose="020B0604030504040204" pitchFamily="50" charset="-128"/>
                <a:ea typeface="Meiryo UI" panose="020B0604030504040204" pitchFamily="50" charset="-128"/>
                <a:cs typeface="Meiryo UI" panose="020B0604030504040204" pitchFamily="50" charset="-128"/>
              </a:rPr>
              <a:t>しないこととした。</a:t>
            </a:r>
            <a:endParaRPr lang="en-US" altLang="ja-JP" sz="36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テキスト ボックス 54"/>
          <p:cNvSpPr txBox="1"/>
          <p:nvPr/>
        </p:nvSpPr>
        <p:spPr>
          <a:xfrm>
            <a:off x="2394572" y="5031151"/>
            <a:ext cx="25922879" cy="1261884"/>
          </a:xfrm>
          <a:prstGeom prst="rect">
            <a:avLst/>
          </a:prstGeom>
          <a:noFill/>
        </p:spPr>
        <p:txBody>
          <a:bodyPr wrap="square">
            <a:spAutoFit/>
          </a:bodyPr>
          <a:lstStyle/>
          <a:p>
            <a:pPr algn="ctr">
              <a:defRPr/>
            </a:pPr>
            <a:r>
              <a:rPr lang="ja-JP" altLang="en-US" sz="4000" b="1"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リサ</a:t>
            </a:r>
            <a:r>
              <a:rPr lang="en-US" altLang="ja-JP" sz="4000" b="1" baseline="30000"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4000" b="1" baseline="30000"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4000" b="1"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，アキラ</a:t>
            </a:r>
            <a:r>
              <a:rPr lang="ja-JP" altLang="en-US" sz="4000" b="1" baseline="30000"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4000" b="1"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，マナブ</a:t>
            </a:r>
            <a:r>
              <a:rPr lang="ja-JP" altLang="en-US" sz="4000" b="1" baseline="30000"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4000" b="1"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（発表者氏名を書く）</a:t>
            </a:r>
            <a:endParaRPr lang="en-US" altLang="ja-JP" sz="3600" b="1" baseline="30000"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ja-JP" altLang="en-US" sz="3600" b="1"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１）Ｚ苑，２）Ｙ</a:t>
            </a:r>
            <a:r>
              <a:rPr lang="ja-JP" altLang="en-US" sz="3600" b="1"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大学大学院（発表者の所属を書く）</a:t>
            </a:r>
            <a:endParaRPr lang="en-US" altLang="ja-JP" sz="4000" b="1"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50" name="グループ化 49"/>
          <p:cNvGrpSpPr/>
          <p:nvPr/>
        </p:nvGrpSpPr>
        <p:grpSpPr>
          <a:xfrm>
            <a:off x="594372" y="16613865"/>
            <a:ext cx="13393488" cy="1910077"/>
            <a:chOff x="-18540702" y="8625526"/>
            <a:chExt cx="14551825" cy="1774506"/>
          </a:xfrm>
        </p:grpSpPr>
        <p:grpSp>
          <p:nvGrpSpPr>
            <p:cNvPr id="62" name="グループ化 61"/>
            <p:cNvGrpSpPr/>
            <p:nvPr/>
          </p:nvGrpSpPr>
          <p:grpSpPr>
            <a:xfrm>
              <a:off x="-18540702" y="8625526"/>
              <a:ext cx="14385086" cy="1774506"/>
              <a:chOff x="-13802812" y="2561776"/>
              <a:chExt cx="14385086" cy="1774506"/>
            </a:xfrm>
          </p:grpSpPr>
          <p:sp>
            <p:nvSpPr>
              <p:cNvPr id="66" name="正方形/長方形 65"/>
              <p:cNvSpPr/>
              <p:nvPr/>
            </p:nvSpPr>
            <p:spPr>
              <a:xfrm>
                <a:off x="-13802812" y="2805521"/>
                <a:ext cx="14385085" cy="153076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正方形/長方形 66"/>
              <p:cNvSpPr/>
              <p:nvPr/>
            </p:nvSpPr>
            <p:spPr>
              <a:xfrm>
                <a:off x="-13387276" y="2561776"/>
                <a:ext cx="13969550" cy="15307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65" name="正方形/長方形 64"/>
            <p:cNvSpPr/>
            <p:nvPr/>
          </p:nvSpPr>
          <p:spPr>
            <a:xfrm>
              <a:off x="-17957110" y="8693622"/>
              <a:ext cx="13968233" cy="15307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〇〇の様子</a:t>
              </a:r>
              <a:endParaRPr lang="ja-JP" altLang="en-US" sz="8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8" name="上リボン 7"/>
          <p:cNvSpPr/>
          <p:nvPr/>
        </p:nvSpPr>
        <p:spPr>
          <a:xfrm rot="20134280">
            <a:off x="-70138" y="28724351"/>
            <a:ext cx="1552523" cy="916870"/>
          </a:xfrm>
          <a:prstGeom prst="ribbon2">
            <a:avLst>
              <a:gd name="adj1" fmla="val 16667"/>
              <a:gd name="adj2" fmla="val 5817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400" b="1" dirty="0" smtClean="0">
                <a:latin typeface="+mj-lt"/>
              </a:rPr>
              <a:t>１</a:t>
            </a:r>
            <a:endParaRPr kumimoji="1" lang="ja-JP" altLang="en-US" sz="4400" b="1" dirty="0">
              <a:latin typeface="+mj-lt"/>
            </a:endParaRPr>
          </a:p>
        </p:txBody>
      </p:sp>
      <p:sp>
        <p:nvSpPr>
          <p:cNvPr id="68" name="上リボン 67"/>
          <p:cNvSpPr/>
          <p:nvPr/>
        </p:nvSpPr>
        <p:spPr>
          <a:xfrm rot="20134280">
            <a:off x="11304248" y="28631020"/>
            <a:ext cx="2761652" cy="916870"/>
          </a:xfrm>
          <a:prstGeom prst="ribbon2">
            <a:avLst>
              <a:gd name="adj1" fmla="val 16667"/>
              <a:gd name="adj2" fmla="val 5817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4400" b="1" dirty="0" smtClean="0">
                <a:latin typeface="+mj-lt"/>
              </a:rPr>
              <a:t>2</a:t>
            </a:r>
            <a:endParaRPr kumimoji="1" lang="ja-JP" altLang="en-US" sz="4400" b="1" dirty="0">
              <a:latin typeface="+mj-lt"/>
            </a:endParaRPr>
          </a:p>
        </p:txBody>
      </p:sp>
      <p:grpSp>
        <p:nvGrpSpPr>
          <p:cNvPr id="40" name="グループ化 39"/>
          <p:cNvGrpSpPr/>
          <p:nvPr/>
        </p:nvGrpSpPr>
        <p:grpSpPr>
          <a:xfrm>
            <a:off x="14719149" y="16664417"/>
            <a:ext cx="13393488" cy="1910077"/>
            <a:chOff x="-18540702" y="8625526"/>
            <a:chExt cx="14551825" cy="1774506"/>
          </a:xfrm>
        </p:grpSpPr>
        <p:grpSp>
          <p:nvGrpSpPr>
            <p:cNvPr id="41" name="グループ化 40"/>
            <p:cNvGrpSpPr/>
            <p:nvPr/>
          </p:nvGrpSpPr>
          <p:grpSpPr>
            <a:xfrm>
              <a:off x="-18540702" y="8625526"/>
              <a:ext cx="14385086" cy="1774506"/>
              <a:chOff x="-13802812" y="2561776"/>
              <a:chExt cx="14385086" cy="1774506"/>
            </a:xfrm>
          </p:grpSpPr>
          <p:sp>
            <p:nvSpPr>
              <p:cNvPr id="43" name="正方形/長方形 42"/>
              <p:cNvSpPr/>
              <p:nvPr/>
            </p:nvSpPr>
            <p:spPr>
              <a:xfrm>
                <a:off x="-13802812" y="2805521"/>
                <a:ext cx="14385085" cy="153076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正方形/長方形 43"/>
              <p:cNvSpPr/>
              <p:nvPr/>
            </p:nvSpPr>
            <p:spPr>
              <a:xfrm>
                <a:off x="-13387276" y="2561776"/>
                <a:ext cx="13969550" cy="15307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2" name="正方形/長方形 41"/>
            <p:cNvSpPr/>
            <p:nvPr/>
          </p:nvSpPr>
          <p:spPr>
            <a:xfrm>
              <a:off x="-17957110" y="8693622"/>
              <a:ext cx="13968233" cy="15307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参加者一覧</a:t>
              </a:r>
              <a:endParaRPr lang="ja-JP" altLang="en-US" sz="8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9" name="テキスト ボックス 8"/>
          <p:cNvSpPr txBox="1"/>
          <p:nvPr/>
        </p:nvSpPr>
        <p:spPr>
          <a:xfrm>
            <a:off x="23348899" y="809974"/>
            <a:ext cx="6408712" cy="2616101"/>
          </a:xfrm>
          <a:prstGeom prst="rect">
            <a:avLst/>
          </a:prstGeom>
          <a:noFill/>
          <a:ln>
            <a:solidFill>
              <a:schemeClr val="tx1"/>
            </a:solidFill>
          </a:ln>
        </p:spPr>
        <p:txBody>
          <a:bodyPr wrap="square" rtlCol="0">
            <a:spAutoFit/>
          </a:bodyPr>
          <a:lstStyle/>
          <a:p>
            <a:r>
              <a:rPr kumimoji="1" lang="ja-JP" altLang="en-US" dirty="0" smtClean="0"/>
              <a:t>法人のロゴ</a:t>
            </a:r>
            <a:endParaRPr kumimoji="1" lang="en-US" altLang="ja-JP" dirty="0" smtClean="0"/>
          </a:p>
          <a:p>
            <a:r>
              <a:rPr kumimoji="1" lang="ja-JP" altLang="en-US" dirty="0" smtClean="0"/>
              <a:t>など</a:t>
            </a:r>
            <a:endParaRPr kumimoji="1" lang="ja-JP" altLang="en-US" dirty="0"/>
          </a:p>
        </p:txBody>
      </p:sp>
      <p:sp>
        <p:nvSpPr>
          <p:cNvPr id="45" name="テキスト ボックス 44"/>
          <p:cNvSpPr txBox="1"/>
          <p:nvPr/>
        </p:nvSpPr>
        <p:spPr>
          <a:xfrm>
            <a:off x="673471" y="18632586"/>
            <a:ext cx="13160922" cy="7663636"/>
          </a:xfrm>
          <a:prstGeom prst="rect">
            <a:avLst/>
          </a:prstGeom>
          <a:noFill/>
          <a:ln>
            <a:solidFill>
              <a:schemeClr val="tx1"/>
            </a:solidFill>
          </a:ln>
        </p:spPr>
        <p:txBody>
          <a:bodyPr wrap="square" rtlCol="0">
            <a:spAutoFit/>
          </a:bodyPr>
          <a:lstStyle/>
          <a:p>
            <a:r>
              <a:rPr lang="ja-JP" altLang="en-US" dirty="0" smtClean="0"/>
              <a:t>可能であれば，介入の様子や介入の環境を写真などで示すと，聴いている人はわかりやすい。</a:t>
            </a:r>
            <a:endParaRPr lang="en-US" altLang="ja-JP" dirty="0" smtClean="0"/>
          </a:p>
          <a:p>
            <a:r>
              <a:rPr lang="ja-JP" altLang="en-US" dirty="0"/>
              <a:t>研究結果</a:t>
            </a:r>
            <a:r>
              <a:rPr lang="ja-JP" altLang="en-US" dirty="0" smtClean="0"/>
              <a:t>の</a:t>
            </a:r>
            <a:r>
              <a:rPr lang="ja-JP" altLang="en-US" dirty="0"/>
              <a:t>図表など</a:t>
            </a:r>
            <a:r>
              <a:rPr lang="ja-JP" altLang="en-US" dirty="0" smtClean="0"/>
              <a:t>でも</a:t>
            </a:r>
            <a:r>
              <a:rPr lang="ja-JP" altLang="en-US" dirty="0"/>
              <a:t>よい。</a:t>
            </a:r>
            <a:endParaRPr lang="en-US" altLang="ja-JP" dirty="0"/>
          </a:p>
          <a:p>
            <a:endParaRPr kumimoji="1" lang="ja-JP" altLang="en-US" dirty="0"/>
          </a:p>
        </p:txBody>
      </p:sp>
      <p:sp>
        <p:nvSpPr>
          <p:cNvPr id="46" name="テキスト ボックス 45"/>
          <p:cNvSpPr txBox="1"/>
          <p:nvPr/>
        </p:nvSpPr>
        <p:spPr>
          <a:xfrm>
            <a:off x="14719149" y="18665945"/>
            <a:ext cx="14796528" cy="7663636"/>
          </a:xfrm>
          <a:prstGeom prst="rect">
            <a:avLst/>
          </a:prstGeom>
          <a:noFill/>
          <a:ln>
            <a:solidFill>
              <a:schemeClr val="tx1"/>
            </a:solidFill>
          </a:ln>
        </p:spPr>
        <p:txBody>
          <a:bodyPr wrap="square" rtlCol="0">
            <a:spAutoFit/>
          </a:bodyPr>
          <a:lstStyle/>
          <a:p>
            <a:r>
              <a:rPr lang="ja-JP" altLang="en-US" dirty="0" smtClean="0"/>
              <a:t>参加者が複数いる場合には，それぞれの性別や年齢，要介護度，持病などの背景情報を一覧表にするとわかりやすい。</a:t>
            </a:r>
            <a:endParaRPr lang="en-US" altLang="ja-JP" dirty="0" smtClean="0"/>
          </a:p>
          <a:p>
            <a:endParaRPr lang="en-US" altLang="ja-JP" dirty="0"/>
          </a:p>
          <a:p>
            <a:endParaRPr kumimoji="1" lang="ja-JP" altLang="en-US" dirty="0"/>
          </a:p>
        </p:txBody>
      </p:sp>
    </p:spTree>
    <p:extLst>
      <p:ext uri="{BB962C8B-B14F-4D97-AF65-F5344CB8AC3E}">
        <p14:creationId xmlns:p14="http://schemas.microsoft.com/office/powerpoint/2010/main" val="23351264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6658</TotalTime>
  <Words>187</Words>
  <Application>Microsoft Office PowerPoint</Application>
  <PresentationFormat>ユーザー設定</PresentationFormat>
  <Paragraphs>61</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JST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JST_USER</dc:creator>
  <cp:lastModifiedBy>TMIG-Kurinobu</cp:lastModifiedBy>
  <cp:revision>528</cp:revision>
  <cp:lastPrinted>2015-01-19T09:23:27Z</cp:lastPrinted>
  <dcterms:created xsi:type="dcterms:W3CDTF">2014-02-13T05:42:02Z</dcterms:created>
  <dcterms:modified xsi:type="dcterms:W3CDTF">2018-06-05T14:05:25Z</dcterms:modified>
</cp:coreProperties>
</file>